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notesSlides/notesSlide6.xml" ContentType="application/vnd.openxmlformats-officedocument.presentationml.notesSlide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notesSlides/notesSlide7.xml" ContentType="application/vnd.openxmlformats-officedocument.presentationml.notesSlide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38" r:id="rId4"/>
    <p:sldId id="332" r:id="rId5"/>
    <p:sldId id="333" r:id="rId6"/>
    <p:sldId id="341" r:id="rId7"/>
    <p:sldId id="352" r:id="rId8"/>
    <p:sldId id="368" r:id="rId9"/>
    <p:sldId id="345" r:id="rId10"/>
    <p:sldId id="369" r:id="rId11"/>
    <p:sldId id="353" r:id="rId12"/>
    <p:sldId id="309" r:id="rId13"/>
    <p:sldId id="324" r:id="rId14"/>
    <p:sldId id="268" r:id="rId15"/>
    <p:sldId id="371" r:id="rId16"/>
    <p:sldId id="375" r:id="rId17"/>
    <p:sldId id="359" r:id="rId18"/>
    <p:sldId id="360" r:id="rId19"/>
    <p:sldId id="376" r:id="rId20"/>
    <p:sldId id="361" r:id="rId21"/>
    <p:sldId id="362" r:id="rId22"/>
    <p:sldId id="363" r:id="rId23"/>
    <p:sldId id="349" r:id="rId24"/>
    <p:sldId id="380" r:id="rId25"/>
    <p:sldId id="377" r:id="rId26"/>
    <p:sldId id="383" r:id="rId27"/>
    <p:sldId id="302" r:id="rId28"/>
    <p:sldId id="364" r:id="rId29"/>
    <p:sldId id="379" r:id="rId30"/>
    <p:sldId id="378" r:id="rId31"/>
    <p:sldId id="348" r:id="rId32"/>
    <p:sldId id="381" r:id="rId33"/>
    <p:sldId id="350" r:id="rId34"/>
    <p:sldId id="365" r:id="rId35"/>
    <p:sldId id="366" r:id="rId36"/>
    <p:sldId id="382" r:id="rId37"/>
    <p:sldId id="271" r:id="rId38"/>
    <p:sldId id="272" r:id="rId39"/>
    <p:sldId id="270" r:id="rId40"/>
    <p:sldId id="373" r:id="rId41"/>
    <p:sldId id="372" r:id="rId42"/>
    <p:sldId id="367" r:id="rId43"/>
    <p:sldId id="269" r:id="rId44"/>
    <p:sldId id="370" r:id="rId45"/>
    <p:sldId id="385" r:id="rId46"/>
    <p:sldId id="38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92"/>
    <a:srgbClr val="8D328B"/>
    <a:srgbClr val="DA4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5"/>
    <p:restoredTop sz="95018"/>
  </p:normalViewPr>
  <p:slideViewPr>
    <p:cSldViewPr snapToGrid="0" snapToObjects="1">
      <p:cViewPr varScale="1">
        <p:scale>
          <a:sx n="125" d="100"/>
          <a:sy n="125" d="100"/>
        </p:scale>
        <p:origin x="47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7:59:34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24575,'-2'17'0,"0"5"0,-3 16 0,-2 13 0,-2 22 0,-2 14 0,-1 1 0,1-14 0,3-21 0,3-18 0,2-4 0,0 0 0,0-3 0,2-3 0,-1-6 0,0-4 0,0-2 0,0-1 0,1-3 0,0-4 0,0-1 0,0-4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0:12.3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 0 24575,'-7'0'0,"-3"0"0,4 0 0,-10 0 0,-3 0 0,-6 2 0,-2 1 0,4 3 0,4 2 0,5 1 0,5-1 0,3-1 0,1 1 0,1 2 0,1 0 0,3 0 0,3-3 0,2-2 0,2-2 0,2 0 0,2 1 0,-1 0 0,-1-1 0,-3 0 0,-2-1 0,0 2 0,0-1 0,-1 0 0,1 1 0,-2-1 0,0 2 0,0 0 0,-1-2 0,0 0 0,0 0 0,-1-1 0,0 0 0,0 1 0,0-1 0,0 2 0,0-2 0,-1 0 0,-1 1 0,0-1 0,-1 0 0,2-1 0,-1 0 0,-2 0 0,0 0 0,-1 1 0,2 0 0,0-1 0,2 0 0,0 0 0,1-1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0:00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24575,'0'8'0,"1"4"0,1 6 0,2 7 0,1 2 0,2 0 0,0-5 0,0-3 0,0-2 0,-1-3 0,0-3 0,-1-1 0,-2-2 0,0 1 0,-2-5 0,1-1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0:01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1 9303,'-15'1'0,"-3"1"5119,4 4-5119,-2 2 2648,-1 4-2648,-1 1 1568,-4 2-1568,-5 0 5937,0-3-5937,1 0 0,5-2 0,4-1 0,5-1 0,2-2 0,4-1 0,2-1 0,0 2 0,0 1 0,0-2 0,1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0:02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24575,'8'0'0,"1"0"0,2 1 0,2 0 0,2 0 0,3 1 0,1-1 0,0 1 0,-1-1 0,-5 0 0,-4 0 0,-4-1 0,1 0 0,12 1 0,8 0 0,5 0 0,-2-1 0,-18-1 0,-4 0 0,-8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0:09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24575,'-5'0'0,"1"0"0,-2 0 0,-10 0 0,7 0 0,-7 0 0,6 2 0,-3 1 0,0 4 0,1 3 0,5 0 0,1-2 0,4 1 0,0 0 0,0 3 0,-1 4 0,-1 0 0,0 4 0,1-1 0,2-4 0,0-4 0,3-4 0,0 0 0,2 1 0,0 0 0,0-3 0,-1-1 0,2-1 0,1 1 0,-1 1 0,0-3 0,1 1 0,0-1 0,5 0 0,0 1 0,2 0 0,2-1 0,3 2 0,1 0 0,-2 0 0,-6-2 0,-4 0 0,-3-2 0,-1 0 0,2-3 0,-1 0 0,3-2 0,0-1 0,0-1 0,-1-1 0,0 0 0,-2 2 0,-2 0 0,-1 1 0,-1 0 0,0-1 0,0 1 0,0-1 0,0 0 0,0-2 0,0-1 0,0 0 0,2 0 0,-2 4 0,2 0 0,-2 2 0,0-5 0,0 4 0,0-3 0,-1 3 0,0-1 0,-1 0 0,0-1 0,0 0 0,-1 0 0,0 1 0,-1 1 0,0 2 0,-3 1 0,3 0 0,-1 1 0,1 0 0,-3-1 0,3 0 0,-1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1:2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8 487 24575,'0'-9'0,"0"-7"0,0-8 0,0-4 0,0-2 0,0 2 0,0 2 0,-1-1 0,0 2 0,0 2 0,0 2 0,1 1 0,-1 2 0,0 5 0,0 3 0,1 3 0,0-1 0,0-2 0,0 0 0,1 1 0,0 4 0,0 1 0,0 0 0,-1 1 0,0-2 0,1-5 0,2-6 0,0-6 0,1-1 0,-2 5 0,-1 8 0,-1 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1:2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24575,'5'-2'0,"0"-3"0,5-7 0,-1 0 0,5-6 0,-2 6 0,5-7 0,2-2 0,2-2 0,-1 0 0,0 5 0,-1 3 0,-3 3 0,-5 1 0,-5 12 0,3 16 0,3 17 0,0 10 0,-1 2 0,-3-7 0,0-4 0,0-3 0,1-4 0,-4-11 0,-1-4 0,-4-10 0,1 0 0,-2-2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1:2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1 24575,'-16'3'0,"-13"4"0,-15 5 0,-14 6 0,-4 4 0,11-2 0,14-3 0,15-4 0,13-6 0,3-1 0,6-2 0,1 4 0,2 4 0,1 3 0,2 2 0,5 5 0,8 10 0,7 9 0,0 0 0,-6-7 0,-9-6 0,-5-7 0,0 1 0,1-1 0,-2-5 0,-1-4 0,-2-2 0,1 3 0,0 3 0,0 2 0,-3-6 0,-4-1 0,-4-6 0,-1 2 0,-2-1 0,2-2 0,0 0 0,-3 0 0,-3-1 0,-1 0 0,-1 1 0,4 0 0,7 0 0,2-3 0,5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1:2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24575,'25'41'0,"8"10"0,3 11 0,-5-8 0,-10-14 0,-13-15 0,-5-10 0,-2-6 0,-1-8 0,0-2 0,-1-2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1:27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 24575,'-11'5'0,"-4"6"0,-4 8 0,-4 6 0,1 2 0,3-4 0,2-3 0,0-1 0,0-2 0,1 1 0,1-1 0,2 0 0,1-2 0,-1 2 0,6-9 0,1 1 0,5-9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07:11.783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4 362 24575,'0'-11'0,"-1"-3"0,0-6 0,0 7 0,1-8 0,0 8 0,0-4 0,0-2 0,0-4 0,0-4 0,0-3 0,0 2 0,1 6 0,0 7 0,1 1 0,-2 1 0,1 0 0,0 2 0,0 6 0,2 0 0,9 1 0,12-2 0,17 0 0,14 2 0,8 1 0,6 1 0,8 1 0,7 0 0,13 1 0,-46 0 0,1 0 0,46 0 0,-1 0 0,1 1 0,-46 0 0,1 0 0,10 0 0,1 0 0,4 0 0,-1 0 0,-2 0 0,-2 0 0,-3-1 0,-1 1 0,-1 0 0,1 0 0,4 0 0,3 1 0,13 1 0,3 0 0,12 1 0,2 1 0,3-1 0,0 1 0,0 0 0,-1 0 0,-4-1 0,-1 0 0,-4 0 0,0 1 0,0-1 0,1 0 0,-1 0 0,-1 0 0,-4-1 0,-1 0 0,-5-1 0,-1-1 0,-5 0 0,-1 0 0,-3 1 0,-2 0 0,-1 0 0,0 1 0,0-1 0,0 1 0,-1-1 0,-1 1 0,4-1 0,1 0 0,1 0 0,0 1 0,-1 0 0,-1-1 0,-5 1 0,-1-1 0,-6 0 0,-3 1 0,37 1 0,-21-2 0,-16 1 0,-11-1 0,-7-1 0,5 1 0,0 0 0,-2 0 0,4 0 0,2-1 0,-1 0 0,-7 1 0,-8-2 0,-4 1 0,5 1 0,3 0 0,-5 0 0,-8-1 0,-5-1 0,7 0 0,-4-1 0,23 0 0,3 0 0,13 0 0,-19 4 0,-11 11 0,-27-5 0,0 10 0,1-6 0,-1 5 0,-1 6 0,-1 0 0,0-2 0,2-7 0,1-6 0,0-3 0,1 1 0,0 7 0,0-6 0,0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0:15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18 24575,'11'-5'0,"8"0"0,-6 2 0,12-1 0,-4 3 0,13 2 0,2 0 0,-4 3 0,-6-1 0,-8 0 0,-3 0 0,-3-1 0,-2 1 0,-3 0 0,-3-1 0,-1 0 0,-3 1 0,0 0 0,-1 3 0,-4 2 0,-5 2 0,-6 3 0,-3 0 0,-3-1 0,3-1 0,2-4 0,7-2 0,5-3 0,5-1 0,4 2 0,4 3 0,4 0 0,4 1 0,6 2 0,1 2 0,-2 2 0,-6-3 0,-10-4 0,-3-4 0,-3 0 0,0 1 0,-4 2 0,-4 2 0,-2 3 0,-2 2 0,1-1 0,0 0 0,-1-1 0,-2 0 0,1-1 0,1-2 0,2-3 0,0-1 0,-1 0 0,-1 0 0,3 0 0,2-1 0,5-1 0,1-1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07:14.471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17 520 24575,'0'-6'0,"-1"-2"0,1 5 0,-3-4 0,2-2 0,0-10 0,-1-10 0,1-7 0,-1 1 0,1 2 0,-1 3 0,1-2 0,0-2 0,0 3 0,2 4 0,0 1 0,0-1 0,-1-1 0,1 4 0,0 8 0,0 7 0,0 5 0,3 0 0,20-2 0,-9 2 0,26-3 0,24 2 0,29-1 0,-39 2 0,1 0 0,0 1 0,-3 1 0,27 0 0,-6 2 0,-1 1 0,6 0 0,17 0 0,-39-1 0,2 0 0,9 0 0,3 0 0,9 1 0,4 0 0,11 0 0,2-1-205,-27 1 1,1 0 0,0-1 204,5 0 0,0 0 0,0 1 0,0-1 0,1 0 0,-2 1 0,-5 0 0,-1 0 0,-2 0 0,26 1 0,-4 0 0,-9 1 0,-2 0 0,-3-1 0,0 1 0,3 0 0,2-1 0,7 1 0,2-1 0,5 0 0,2 0 0,3-1 0,-1 0 0,-31-1 0,0 1 0,0-1 0,34 0 0,-2 0 0,-4 0 0,-1 1 0,-2 0 0,-1 0 0,-5 0 0,-3 1 0,-6-1 0,-2 1 0,-5 0 0,-3-1 306,-5 1 1,-1-1-307,0 1 0,1-1 0,1 0 0,2 1 0,8 1 0,3 1 0,2 0 0,0 1 0,-3-1 0,0 1 0,1-1 0,-1 1 0,-11-2 0,-3 1 0,-6-2 0,-5 1 0,28 1 0,-33-3 0,-16 0 0,-6 1 0,-2 0 0,-3 0 0,2 1 0,2-1 0,5-1 0,3 1 0,-6-1 0,-8 3 0,-5 22 0,-8-11 0,5 22 0,-4-11 0,1 12 0,1 8 0,2 5 0,1-9 0,-3-8 0,-2-14 0,-1-10 0,-3-7 0,0-3 0,-1-1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07:39.0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0 222 24575,'4'-11'0,"2"-3"0,1-1 0,4-2 0,2-3 0,1-2 0,0-4 0,-4 4 0,-4 6 0,-3 7 0,-1 5 0,-1 2 0,2-1 0,4 0 0,8-2 0,9-2 0,5-1 0,-1 1 0,-7 1 0,-5 3 0,-2 2 0,15 0 0,-5 1 0,18 0 0,-10 0 0,11 0 0,1 1 0,4 0 0,10 1 0,12 0 0,6 0 0,0-1 0,-4-1 0,-2 1 0,6 1 0,1 1 0,0 0 0,-9 1 0,-7-1 0,-3 0 0,-4-1 0,-5-2 0,-13 1 0,-9 0 0,-5 0 0,0-1 0,4 0 0,-2 0 0,-4 1 0,-4 0 0,4 0 0,7 1 0,3-1 0,-3 0 0,-9 0 0,1 0 0,8 0 0,7 0 0,-4-1 0,-9 0 0,-5 1 0,3 1 0,6 0 0,-7-1 0,-3 0 0,-12-1 0,2 1 0,-2 1 0,0 1 0,-2 4 0,0 6 0,0 4 0,-1 2 0,1-3 0,0-3 0,-1-7 0,1 3 0,-1-2 0,0 3 0,0-4 0,0-1 0,0-3 0,0-1 0,0-1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07:41.5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0 177 24575,'5'-13'0,"0"-4"0,-2 1 0,2-4 0,0-2 0,-1 0 0,0 0 0,2 7 0,10 3 0,10 6 0,14 0 0,15 1 0,7 4 0,10 1 0,0 2 0,-12-1 0,-8 0 0,-3 0 0,2 0 0,10 0 0,7 0 0,1 2 0,2 0 0,2-1 0,-4 2 0,-1-1 0,-3 0 0,-8 0 0,-2-1 0,-1-1 0,5 0 0,6 0 0,-2 1 0,-15 0 0,-12 0 0,-6 0 0,4 1 0,11-1 0,3 1 0,-3-2 0,-7 1 0,-8-1 0,0 1 0,0-1 0,-2 0 0,2 0 0,-1 0 0,2 0 0,-5 0 0,-10 0 0,-9-1 0,-6 1 0,1 7 0,-1-2 0,2 13 0,-2 0 0,0 5 0,1 0 0,0-6 0,-1-4 0,0-5 0,0-4 0,-1-3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07:43.9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1 290 24575,'0'-10'0,"0"1"0,0-4 0,3-6 0,0-6 0,1-5 0,1-2 0,0 2 0,0 2 0,0 3 0,-3 6 0,-1 6 0,0 5 0,1 4 0,1 0 0,2 0 0,2 0 0,7 2 0,11 0 0,14 0 0,7 0 0,0 0 0,-1 0 0,9 2 0,18 1 0,24 0 0,-42 0 0,-1 0 0,-1-1 0,0 1 0,0 0 0,0 1 0,45 0 0,-5 1 0,-12-1 0,-25-2 0,-17 1 0,-4 1 0,5 1 0,5 0 0,0-1 0,-1 0 0,14 1 0,23 1 0,18 0 0,-2-1 0,-27-3 0,-28 2 0,-14 0 0,7 4 0,15 3 0,3-1 0,-10-2 0,-16-3 0,-4-2 0,-6 1 0,10 0 0,-11-2 0,-2 4 0,-9 1 0,-4 2 0,1 3 0,0 1 0,0 9 0,0 5 0,-1 1 0,-1-8 0,1-8 0,-1-10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07:45.8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24575,'0'-8'0,"0"-1"0,0-8 0,1-10 0,2-10 0,1-6 0,1 3 0,-1 5 0,0 9 0,0 12 0,17 3 0,25 10 0,28 0 0,18 1 0,-39 0 0,1 1 0,8 0 0,2 1 0,4 0 0,3 1 0,8 0 0,1 1 0,-1 0 0,-1-1 0,-8 0 0,-1 0 0,-3 0 0,-2-1 0,-1 0 0,-1 0 0,2 0 0,0 0 0,3 0 0,0 0 0,-2 1 0,-2-1 0,-7 0 0,-1 0 0,37 2 0,-15-2 0,-9 0 0,0-1 0,-1 0 0,-3 0 0,-2 0 0,2 0 0,4 2 0,2-1 0,-2-1 0,-16 0 0,-21-1 0,-16 1 0,-13 4 0,-3 4 0,0 7 0,0 7 0,1 2 0,1 0 0,0-4 0,0-6 0,0-8 0,-1-1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0:29.5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24575,'5'13'0,"1"4"0,-1 1 0,0-5 0,-3-4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0:29.8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24575,'4'15'0,"0"0"0,-1 1 0,1-1 0,0-1 0,2 2 0,-2-7 0,-1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0:53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18 261 24575,'0'-19'0,"-2"-5"0,0-12 0,0 14 0,-1-4 0,2 17 0,-1-5 0,0-3 0,0-2 0,1 0 0,0 2 0,1 2 0,0 3 0,0 6 0,0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0:54.2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0 136 24575,'1'-11'0,"0"-3"0,0 5 0,0-4 0,-1 1 0,0-2 0,0-2 0,1 3 0,0 2 0,0 2 0,-1 4 0,0 1 0,0 2 0,0 1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0:55.3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7 175 24575,'-2'-16'0,"1"0"0,1 6 0,0-3 0,0 3 0,0-5 0,0-5 0,0-1 0,-1 1 0,0 2 0,0 9 0,1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04.9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24575,'7'2'0,"-2"0"0,2 3 0,-2-1 0,3 2 0,6 4 0,2 2 0,4 1 0,-1 1 0,-1-2 0,1 1 0,4 4 0,4 3 0,1-2 0,-3 0 0,-3-4 0,1-1 0,2 2 0,5 3 0,4 2 0,3 1 0,0 0 0,3-1 0,1-2 0,0-2 0,1-2 0,-3-3 0,0-3 0,1 1 0,2-1 0,6 1 0,4-2 0,1-2 0,2-1 0,0-1 0,-3 0 0,-1 0 0,-3 0 0,4 1 0,6 1 0,5 0 0,0-1 0,-6-2 0,-9 0 0,-1 2 0,0 0 0,2 1 0,8-1 0,-3-1 0,-3-2 0,4 2 0,-2-1 0,4 0 0,1 1 0,-8-1 0,-6-1 0,-6-1 0,-5 0 0,-2 0 0,2-2 0,0-1 0,0-1 0,3-2 0,3 2 0,12 0 0,8-1 0,-2 1 0,-3-2 0,-9 1 0,0 0 0,3 0 0,-1 2 0,-4-2 0,-2-1 0,1 0 0,3 1 0,2 1 0,-2 2 0,1-2 0,0-1 0,3 0 0,5 1 0,3 0 0,0 0 0,-1 0 0,-5-2 0,-4 1 0,-1-1 0,0 2 0,4-1 0,3 1 0,-2 0 0,0 0 0,0-1 0,1-1 0,2-1 0,1 1 0,-4-1 0,-1 1 0,0-1 0,4 0 0,4 0 0,0-1 0,-2 0 0,-6 0 0,-3 0 0,2 0 0,0 0 0,-1 1 0,-3-1 0,-2 1 0,0-1 0,5 1 0,3 0 0,0 0 0,-2 0 0,-5-1 0,-2 1 0,2 1 0,1 0 0,5 0 0,2 0 0,-1 0 0,2 2 0,2 1 0,-1 0 0,2 0 0,-3 1 0,-7 0 0,-2 1 0,-5 1 0,5 0 0,4 2 0,-3 0 0,-1 2 0,-6 2 0,-1 1 0,0 2 0,-3-2 0,-7 0 0,-5 1 0,-3 1 0,1 4 0,1 1 0,-1 1 0,1 3 0,4 4 0,3 5 0,2 2 0,-4-3 0,-7-5 0,-3-2 0,-1 1 0,2 1 0,0 0 0,-3-4 0,-4-5 0,-2-3 0,0-2 0,0 1 0,2 0 0,-2-2 0,-1-2 0,-3-3 0,-1 0 0,-1-1 0,1 0 0,0 0 0,0 0 0,0-1 0,3-1 0,2-3 0,2-1 0,-1-1 0,-2 0 0,-1 0 0,0 0 0,1-1 0,0-1 0,0 1 0,0 1 0,1-1 0,0 0 0,-2-1 0,-1 0 0,-1 1 0,-1-1 0,0-1 0,2-4 0,0-3 0,0 0 0,1 3 0,0 1 0,1 1 0,1 1 0,2-1 0,0 0 0,1 2 0,1 1 0,1 2 0,0 1 0,3 0 0,7-2 0,-9 4 0,14-3 0,-4 3 0,8 0 0,4 0 0,-1 0 0,1 1 0,6 0 0,-1 2 0,0 0 0,-4 1 0,-4 0 0,0 1 0,0 0 0,5 1 0,7 0 0,6 2 0,3 1 0,-3 2 0,-5 2 0,2 3 0,4 3 0,5 1 0,4-1 0,-2-2 0,-10-3 0,-8-2 0,-9 0 0,-1 2 0,3 1 0,0 1 0,-2-2 0,1 0 0,6 4 0,14 2 0,12 3 0,3-1 0,-3-4 0,0 1 0,14 4 0,-26-6 0,4 0 0,7 1 0,1 0 0,-1 0 0,-2-1 0,-7-2 0,-1 0 0,42 7 0,-3 0 0,-35-8 0,3 1 0,8 0 0,2 1 0,2-1 0,2 1 0,3-1 0,1 0 0,-1-1 0,1 0 0,3 1 0,1-1 0,5 1 0,0 0 0,0-1 0,-1-1 0,-6-1 0,-1-1 0,-7-3 0,-1 0 0,-4-2 0,-1 1 0,-3 0 0,-2 0 0,0 1 0,-1 0 0,-7-1 0,-3 1 0,32 1 0,-9-2 0,-8-2 0,-8-1 0,4 0 0,-9-1 0,5 0 0,37 0 0,4-1 0,-25 1 0,-2-1 0,6-1 0,-3-1 0,-19 0 0,-5-1 0,25-9 0,-8 0 0,0 1 0,-7 4 0,-4 0 0,-7-3 0,-4-1 0,6-3 0,4 0 0,2-2 0,2-3 0,-3-2 0,-3 0 0,3-1 0,-1 4 0,-5 1 0,-6 3 0,-6 0 0,-5 0 0,-1 0 0,5-2 0,3 0 0,-1 1 0,-4 1 0,-7 1 0,1-3 0,9-6 0,14-8 0,12-6 0,3-2 0,-4-1 0,-9 1 0,-11 5 0,-11 6 0,-9 8 0,-9 7 0,-5 5 0,-5 5 0,-3 0 0,-3 4 0,1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0:55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4 503 24575,'0'-16'0,"0"-3"0,-1-4 0,0-4 0,0-6 0,1-8 0,0-8 0,0-8 0,1-4 0,0-2 0,0 5 0,0 25 0,-1 11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0:57.3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1 156 24575,'0'-19'0,"0"1"0,0 1 0,0 1 0,0 4 0,0 2 0,0-1 0,0-2 0,0-1 0,0 0 0,0 6 0,0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0:59.1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4 287 24575,'0'-26'0,"0"-9"0,0 8 0,0-15 0,0 9 0,0-9 0,-1 6 0,0 9 0,0 15 0,1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0:59.7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1 146 24575,'3'-7'0,"1"-2"0,-3 1 0,1-5 0,-2-1 0,-1-10 0,-1-9 0,0 14 0,1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0.7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40 212 24575,'-3'-8'0,"0"1"0,1-2 0,1 2 0,0 2 0,1 1 0,-1 0 0,-1-3 0,0-7 0,-2-7 0,0-7 0,0-1 0,0 2 0,0 5 0,1 11 0,1 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1.3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3 434 24575,'-1'-18'0,"1"1"0,-1-5 0,1-3 0,2-8 0,0-13 0,0-10 0,-1-2 0,-1 4 0,0 11 0,-1 10 0,1 15 0,-1 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2.0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14 323 24575,'0'-10'0,"-1"-5"0,0 6 0,-1-10 0,0 0 0,0-11 0,1-7 0,-1-2 0,1 3 0,0 8 0,1 3 0,0 4 0,0 5 0,0 4 0,0 7 0,0 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4.6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24575,'0'8'0,"0"2"0,0 4 0,0 2 0,0 3 0,0-10 0,0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5.2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24575,'0'9'0,"0"0"0,0 0 0,0 4 0,1 4 0,2 9 0,1 8 0,1 13 0,-1-21 0,-2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5.6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24575,'0'8'0,"0"1"0,0 0 0,0 4 0,0 2 0,0 4 0,0 5 0,1 6 0,1 8 0,0 6 0,0-4 0,0-5 0,-1-17 0,-1-8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07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24575,'16'0'0,"3"0"0,2 1 0,2 0 0,-2 1 0,-1 0 0,-2 2 0,3 3 0,3 5 0,3 4 0,-9-4 0,-4 0 0,-11-6 0,0 4 0,-2 1 0,0 3 0,-1 1 0,-1 0 0,-2 2 0,0 1 0,-1 0 0,-2-1 0,-2-1 0,-1-3 0,-1-3 0,-2 0 0,1-2 0,-3 0 0,-1-2 0,2-2 0,3-2 0,3-2 0,4-4 0,2-3 0,0-4 0,2 0 0,2-4 0,4-2 0,2 0 0,2 0 0,1 3 0,1 3 0,2 1 0,0 3 0,-2 1 0,0 3 0,4 3 0,13 2 0,6 1 0,-2-1 0,-11 0 0,-13-1 0,-9-1 0,0 0 0,-2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6.0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0 24575,'0'10'0,"0"3"0,0-1 0,-1 3 0,0 1 0,0-2 0,1 0 0,0-7 0,0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6.4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24575,'0'13'0,"0"1"0,0 3 0,0-1 0,0-2 0,0-4 0,0-4 0,0-3 0,0-1 0,0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7.0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0 24575,'-1'13'0,"0"4"0,0 0 0,1 3 0,0-5 0,0-3 0,0-5 0,0-3 0,0-1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7.6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24575,'0'7'0,"1"5"0,-1 5 0,1 5 0,0-1 0,0-4 0,0-2 0,-1 3 0,2 4 0,0 1 0,-1-9 0,-1-7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8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24575,'0'8'0,"0"2"0,0 2 0,1 8 0,0 9 0,0 4 0,0-4 0,-1-8 0,0-10 0,0-5 0,0 1 0,0 7 0,0 6 0,0-6 0,0-3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8.8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24575,'1'5'0,"0"1"0,-1-3 0,2 3 0,-2-5 0,0 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1:09.5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24575,'0'9'0,"1"-3"0,0-5 0,0-1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2:40.7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428 4 24575,'-7'-1'0,"-3"0"0,-3 0 0,1 1 0,-1 0 0,0 1 0,-1 0 0,-3-1 0,-1 1 0,-2-1 0,-3 2 0,0 3 0,2 4 0,-3 9 0,6-3 0,-10 7 0,6-5 0,-4 5 0,3 0 0,4 0 0,4-3 0,4-2 0,2-3 0,2-5 0,2 0 0,-1 1 0,2 5 0,0 3 0,2 5 0,3 0 0,2 1 0,3 0 0,1-2 0,1-1 0,1-1 0,0-3 0,1 0 0,0-2 0,0-3 0,-2-1 0,-1-1 0,3 1 0,1 0 0,1 0 0,-1-3 0,-2-3 0,-2-1 0,1-1 0,1 1 0,2 0 0,0-1 0,-2 0 0,-1-1 0,2 0 0,1 0 0,3-2 0,-1 2 0,-2-1 0,5 0 0,8 2 0,7 0 0,3 0 0,-5 0 0,-8-1 0,-3-2 0,-3 0 0,-3 0 0,0 0 0,0 0 0,3 0 0,1-1 0,1 0 0,-2-2 0,0 1 0,-2 0 0,-1-1 0,4 0 0,2-1 0,1-2 0,0-2 0,-5-3 0,-4-2 0,-4 0 0,-1 1 0,0-1 0,0-1 0,0-3 0,0 0 0,-2 0 0,-1 1 0,-1 2 0,0 2 0,-1 0 0,-1 0 0,1 0 0,-3-2 0,-1-3 0,-2-1 0,0-4 0,-2 0 0,0 0 0,1 1 0,0 4 0,2 4 0,-1 0 0,-1 1 0,-5-2 0,-4 0 0,-3 1 0,-1 2 0,3 2 0,2 2 0,1 1 0,1 2 0,1 1 0,0 1 0,-2 1 0,-3-1 0,-3-1 0,-3-1 0,-4-2 0,13 4 0,-2-2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2:47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234 10 24575,'-6'-2'0,"-1"-1"0,0 2 0,-1-1 0,-3 1 0,-3 0 0,-4 1 0,-3 1 0,1 2 0,1 2 0,0 3 0,-1 4 0,1 4 0,5 2 0,5 0 0,3-1 0,2 4 0,-1 2 0,1 5 0,2 0 0,1 0 0,2 0 0,1 3 0,1 3 0,0 2 0,2-1 0,0-5 0,0-3 0,-1-6 0,0-5 0,2-1 0,2-1 0,1 1 0,1-1 0,-1-3 0,1 1 0,4 1 0,4 2 0,1-2 0,0-4 0,-1-4 0,-2-1 0,3-1 0,5 0 0,2 0 0,0-2 0,0 1 0,-3-1 0,0-1 0,-1 1 0,-1-3 0,0-1 0,-4 0 0,-2-1 0,-4-1 0,0-1 0,-1 0 0,1-2 0,-1 1 0,1-1 0,1-1 0,0-3 0,0-3 0,-3-3 0,-2-1 0,0-1 0,-1-2 0,1-3 0,0-1 0,-1 2 0,-1 4 0,-2 2 0,-2-1 0,-1 1 0,0 0 0,-1 3 0,0 3 0,-1 3 0,1 2 0,0 0 0,-1 0 0,0-2 0,-1-2 0,0 1 0,-1 0 0,0 1 0,0-1 0,-2-1 0,-1-1 0,1 1 0,1 2 0,1 2 0,0 2 0,-2-1 0,0-2 0,2 2 0,0-1 0,-1 3 0,-2-2 0,-4-2 0,-2-1 0,-1 0 0,2 3 0,1 2 0,-3 0 0,-2-1 0,-2 0 0,2 2 0,3 1 0,0 1 0,-3 0 0,-4 1 0,0-1 0,-2 1 0,1 0 0,-1 0 0,1-1 0,4 0 0,8 0 0,3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13:10.2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54 24575,'3'6'0,"-1"-1"0,1 0 0,1-1 0,0 0 0,2 0 0,1 1 0,1 0 0,-2 0 0,2-1 0,1-1 0,2 1 0,4 0 0,5 2 0,5 0 0,-1 0 0,-3-2 0,-4-1 0,4 0 0,12 2 0,11 1 0,0-1 0,-9-2 0,-15-3 0,-8 0 0,1 0 0,3 1 0,1 0 0,-3 0 0,-3-1 0,-2 0 0,4-1 0,4 0 0,1-2 0,-1-1 0,-4-1 0,-2-1 0,2-1 0,-1 0 0,3 0 0,2-2 0,1-1 0,1-1 0,-1 2 0,0 0 0,-1 0 0,1 1 0,1 1 0,-1 2 0,-1 2 0,1 2 0,1 0 0,2 1 0,2 0 0,-2 0 0,-2 2 0,-3 1 0,-1 1 0,-1 1 0,1 0 0,-1 3 0,1 1 0,1 2 0,-1 1 0,-3-1 0,-1-1 0,-1-1 0,-2-1 0,-1-3 0,-4-1 0,0-2 0,-1-1 0,1-2 0,0-2 0,3-6 0,0-2 0,1-1 0,2 0 0,0-1 0,2-1 0,-2 1 0,-2 4 0,0 2 0,3-1 0,0 0 0,3 0 0,-6 3 0,1 1 0,-1 2 0,2 0 0,3-1 0,0 1 0,-1 1 0,1 0 0,0 1 0,0 0 0,-1 0 0,-1 0 0,3 1 0,1-1 0,3 1 0,-2 0 0,-4 1 0,-4-2 0,1 3 0,-1-1 0,8 4 0,0 0 0,4 3 0,2 0 0,-2 0 0,1 2 0,1 0 0,-1-2 0,0-1 0,4 0 0,1 1 0,1 0 0,-2 0 0,-1-1 0,0 1 0,4 0 0,1-2 0,-3-1 0,-2-1 0,-4-1 0,-2-1 0,-6-1 0,-1-1 0,-1-2 0,2 1 0,-2-2 0,2 0 0,-5 0 0,0 0 0,-2 1 0,-2 1 0,0-1 0,0 0 0,0-1 0,1 0 0,3-2 0,1-1 0,2-1 0,-3 1 0,-1 0 0,1 0 0,1 0 0,2-1 0,0 0 0,-2 0 0,-3 2 0,-2 2 0,0-1 0,1 1 0,0-1 0,-1-3 0,0 2 0,-1-1 0,-1 4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09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 24575,'6'-4'0,"6"0"0,7 2 0,6 1 0,2 0 0,-5 1 0,-4 1 0,-1 0 0,-1 1 0,0 2 0,-4-1 0,-3 1 0,-1 2 0,-1 3 0,0 4 0,-1 2 0,-1-1 0,-3 0 0,-2-2 0,1-2 0,-1 1 0,0-1 0,0 1 0,-2 2 0,1 2 0,-1 2 0,0-1 0,0-3 0,-1-3 0,-2-1 0,3-3 0,-2-1 0,0-2 0,-3-1 0,-1 0 0,0-2 0,1 0 0,-2 0 0,-2 0 0,4 0 0,0-1 0,5-1 0,-1-1 0,-3-2 0,0-1 0,1 1 0,2 2 0,1 1 0,1 1 0,1-1 0,1 0 0,4-1 0,3 0 0,2-2 0,-1-1 0,0 0 0,-1 0 0,2 1 0,4 1 0,-6 2 0,3-1 0,-7 2 0,5 0 0,7 1 0,6 1 0,2 0 0,-1-1 0,-6 0 0,-5 0 0,-3 1 0,-3 0 0,-1 1 0,0 0 0,0 2 0,0 2 0,0 0 0,0 3 0,-1-5 0,-1 1 0,-3-5 0,1 0 0,-2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6:58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4300 24575,'13'2'0,"9"2"0,8 1 0,31 1 0,10 0 0,-5-2 0,0 0 0,15 2 0,-2-2 0,-17-1 0,-7-1 0,13-1 0,1-1 0,27-3 0,-25-1 0,1-6 0,4-6 0,-22 2 0,0-4 0,27-14 0,-1-4 0,-30 11 0,-4-2 0,0-7 0,-6-1 0,7-16 0,-2-6 0,0-27 0,-15 21 0,6-23 0,-4 1 0,-8-12 0,-13 47 0,-1-1 0,-3-46 0,-4 24 0,-1 0 0,0 2 0,-2-2 0,0-4 0,0 15 0,-1 6 0,-2-18 0,0 20 0,1-6 0,0-30 0,-1-3 0,1 25 0,0-3 0,1 1 0,0-7 0,1 4 0,-2-19 0,1 4 0,-1 4 0,0-1 0,0-8 0,0 7 0,-1-3 0,1 6 0,0 30 0,0 1 0,1-18 0,-2-17 0,2 27 0,1-1 0,0-6 0,0-7 0,0-5 0,1 26 0,0 1 0,0-21 0,3-9 0,-2 39 0,8-18 0,5-2 0,2-10 0,1 10 0,-4 18 0,8-8 0,-5 17 0,6-5 0,0 8 0,5 10 0,5-7 0,-6 14 0,-7 7 0,-9 5 0,4 3 0,20 6 0,-3 2 0,20 11 0,-3 15 0,-7 3 0,3 11 0,-1 4 0,-4 5 0,1 7 0,-2 3 0,-9 5 0,-10-21 0,1 2 0,2-1 0,-2-1 0,6 22 0,1 14 0,-18-27 0,0 9 0,-1-15 0,0 0 0,2 21 0,-3-18 0,-2 1 0,-3 27 0,-1-27 0,0 4 0,0 2 0,1 0 0,0 2 0,0-2 0,0-7 0,1 0 0,1 19 0,0 0 0,0-22 0,-1 3 0,4 39 0,-1 1 0,-2-39 0,0-1 0,1 21 0,-1-2 0,-1-25 0,0 0 0,4 23 0,1 0 0,-2-20 0,-1 1 0,7 40 0,0 0 0,-4-34 0,-1-3 0,2 19 0,-1-2 0,4 22 0,-4-16 0,1-12 0,1-9 0,3-3 0,0-6 0,2 6 0,-3-18 0,5 12 0,4-11 0,18 23 0,-4-14 0,14 11 0,-6-15 0,29 17 0,-12-12 0,-19-18 0,1 0 0,15 7 0,24 4 0,-17-10 0,15 2 0,7-4 0,-4-6 0,2-1 0,-1-4 0,-24-8 0,2-2 0,-6-1 0,-1-2 0,5 1 0,-2-1 0,26-3 0,-28-2 0,-5 1 0,2 0 0,18 0 0,11 2 0,-49-3 0,-13 0 0,-3-1 0,-5 0 0,-5 0 0,-1-1 0,-5 1 0,1-1 0,-1 0 0,0 0 0,0-1 0,-1 1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6:49.3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3838 24575,'12'-3'0,"23"-7"0,1-5 0,16-7 0,6-9 0,-25 11 0,11-8 0,-10 2 0,-6 3 0,7-4 0,-15 13 0,-5 5 0,-4 2 0,14-10 0,22-23 0,-11 8 0,12-13 0,-26 13 0,3-9 0,-2 2 0,1-4 0,-9 11 0,2-3 0,15-42 0,-11 24 0,9-32 0,-14 34 0,0-2 0,-3-3 0,-2-1 0,2-8 0,0-2 0,0-3 0,1-13 0,0-3 0,2 0 0,0 6 0,-1-15 0,1 4 0,-7 40 0,1 4 0,-2 3 0,-2 1 0,0-16 0,-1 11 0,1-17 0,-2 14 0,0-15 0,0 20 0,-1-3 0,1 21 0,-2-2 0,-1 7 0,2-12 0,0 9 0,2-9 0,-1-3 0,-1 1 0,0-4 0,0 1 0,2-13 0,0 11 0,0-13 0,0 15 0,2-1 0,2-19 0,7-24 0,-4 13 0,3-9 0,-5 39 0,2-13 0,-1 9 0,7-22 0,-6 24 0,3-5 0,-2 16 0,0 3 0,0-1 0,1 2 0,3 0 0,4 0 0,1 3 0,6 0 0,3 7 0,-5 2 0,13 3 0,-8 2 0,7-2 0,0 0 0,-2 3 0,16 1 0,11 0 0,1 3 0,8 1 0,-21 2 0,2 1 0,34-1 0,-24 1 0,-1 0 0,25 0 0,-2 0 0,-6 1 0,3 0 0,-5 1 0,-4 1 0,-10 0 0,-15 0 0,10 0 0,-14-1 0,14 0 0,-9 0 0,-2 0 0,0-1 0,-3 0 0,2 0 0,10 0 0,5 1 0,6 0 0,-2 0 0,-9 0 0,-6 1 0,-2 0 0,3 0 0,5 0 0,26 1 0,-32 0 0,0 1 0,1 0 0,3 0 0,17 2 0,-1 0 0,14 1 0,-33-2 0,0 1 0,25 4 0,-10 2 0,30 10 0,-33-5 0,10 7 0,-23-1 0,-3 4 0,25 20 0,-23-8 0,18 23 0,-23-3 0,11 25 0,-23-31 0,-1 3 0,-1 0 0,-1 0 0,-2-1 0,-3-2 0,16 36 0,-8-13 0,-3-4 0,0-2 0,-5-3 0,-5-3 0,-3-5 0,-4-2 0,2 4 0,8 36 0,-2-12 0,-3-9 0,1 3 0,-6-25 0,-1-1 0,4 14 0,-1-1 0,4 29 0,-2-10 0,-1-3 0,1-2 0,-1-6 0,-2-5 0,-3-8 0,-1-2 0,1 2 0,0 2 0,1-1 0,-1-4 0,0-8 0,-1-3 0,-1 0 0,2 6 0,3 11 0,3 7 0,1 1 0,0-4 0,0-7 0,-1-9 0,1-3 0,-1-1 0,-1-2 0,0 0 0,5 6 0,-2-8 0,-1-7 0,-5-12 0,10-3 0,-10-10 0,17 12 0,-20-17 0,5 3 0,-5-5 0,1 1 0,5 1 0,0 0 0,1 1 0,-3-1 0,2 0 0,-5 0 0,-2-2 0,-4-1 0,-4-2 0,-2-1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6:51.6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24575,'0'18'0,"0"57"0,2 13 0,2-16 0,1 19 0,1 11 0,0 4 0,-2-20 0,0 6 0,0 6 0,0 2 0,0 0 0,0-1 0,0-4 0,0 4 0,1-2 0,0-1 0,0 0 0,0 1 0,-1 5-127,0-12 1,-1 5-1,1 2 1,0 1-1,-1-1 1,0-3 0,0-5-1,-1-7 127,1 25 0,-1-9 0,-1-6 0,1-4 0,0 7 0,1-6 0,-1 1 0,-1 4 0,0-1 0,0-6 0,-1 1 0,0-5 73,0 4 0,0 2-73,0 7 0,0 0 0,0-10 0,0-2 0,0-3 0,0-2 0,0-6 0,0-1 0,0-4 0,0 0 0,0 7 0,1 4 0,-1-10 0,1 2 0,0 0 380,-1 21 0,1-2-380,0 4 0,0-6 53,0-30 0,-1-7-53,1 14 0,0-18 0,0-11 0,-1-17 0,1-10 0,-1-11 0,1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6:52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5519 0 24575,'-67'55'0,"0"-1"0,1 1 0,-1-1 0,1 0 0,-1 1 0,0-1 0,5-7 0,-6 2 0,-4 3 0,-4 1 0,-3 2 0,-2 1 0,-2 1 0,-1 1 0,-1 0 0,0 0 0,1 0 0,2-1 0,1 0 0,4-2 0,2-2-820,-3 4 1,2-1 0,2 0 0,1-2 0,1 1-1,1-1 1,-1 0 0,0 1 0,-1 0 0,-1 1 0,-3 1-1,-3 2 726,8-7 1,-4 3 0,-3 0 0,-2 2 0,-1 1 0,-2 0 0,1 1 0,-1-1 0,1 0 0,1 0-1,2-2 1,2-1 0,3-1 0,4-2 0,3-2 0,6-3 93,-26 21 0,8-5 0,6-2 0,3-3 0,3 0 0,0 0 0,-1 1 107,-7 7 0,1 1 0,1 0 0,2-2 0,3-2 0,4-4-107,-4 4 0,5-4 0,2-2 0,-2 1 427,-9 7 1,-3 2 0,3-4-1,11-10-427,1-3 0,10-7 0,10-4 0,6-3 0,5-1 5702,13-13-5702,15-37 698,-5-38 1,4 27-1,-3-21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6:53.7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24575,'81'14'0,"-24"-2"0,12 4 0,21 4 0,-31-6 0,10 1 0,10 2 0,7 2 0,8 1 0,5 2 0,4 1 0,4 0 0,2 2 0,1 1 0,1 0 0,-3 1 0,-1 0 0,-4 0 0,-5 1-615,-7-2 1,-1 2-1,-1 0 1,0 1 0,-1 1-1,0 1 1,0 0-1,1 0 1,0 1 0,0 0-1,1 0 1,2 0 0,0 1-1,2-1 1,1-1-1,2 1 544,-9-4 0,1-1 0,3 1 0,1-1 0,1 1 0,2-1 0,0 1 0,1 0 0,1-1 0,0 1 0,0 0 0,-1 0 0,1 1 1,-1-1-1,-1 1 0,-1 0 0,-1 0 0,-2 1 0,-1 0 0,-3 0 0,-1 0 71,10 6 0,0 0 0,0 2 0,-1 0 0,0 1 0,-1 0 0,-2 0 0,0 1 0,-3-1 0,-2-1 0,-1 0 0,-3-1 0,-3-1 0,-2-1 0,-4-2 0,-3-2 0,30 14 0,-7-2 0,-7-3 0,-4-1 0,-1-2 0,-2 1 0,2-1 250,9 4 0,1 0 0,-1 0 0,-4-2 0,-6-4 0,-9-5-250,7 1 0,-11-6 0,-2-2 945,19 6 0,-6-3-945,-15-7 0,-3-2 0,-4-3 0,0-2 0,-5 0 0,-1 0 6217,44 8-6217,-16-7 1714,-44-7-1714,-9-3 0,-27-2 0,-1-1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7:02.0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5253 1 12704,'-75'55'0,"27"-19"0,-6 4 0,-4 6 381,-3 1 1,-3 4 0,-6 7-1,-7 10-381,23-18 0,-5 5 0,-2 5 0,-4 4 0,-3 3 0,-2 3 0,-2 2 0,-1 2 0,0-1 0,-1 1 0,0-2 0,9-8 0,-1 0 0,-2 2 0,-1 1 0,0 0 0,-2 2 0,0-1 0,-1 2 0,0-1 0,0 1 0,0 0 0,-1 0 0,2-1 0,-1 0 0,2-1-52,0-1 0,0 1 0,0 0 0,1-1 0,-1 1 0,1-1 0,-1 1 0,1 0 0,-1-1 0,0 0 0,0 1 0,-1-1 0,0 0 0,0 0 0,0-1 52,1-1 0,-1 1 0,-2 1 0,-1 1 0,-1 1 0,-1-1 0,1 0 0,0 0 0,1-2 0,2-1 0,1-2 0,3-3 0,2-2 0,3-4 0,4-3 0,4-4-186,-24 19 0,7-8 1,5-5-1,3-4 1,1-1-1,-1 1 186,-12 11 0,-5 5 0,4-5 0,13-14 0,21-24 1994,19-26-1994,20-14 370,3-69 0,0 58 0,0-26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7:02.6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24575,'83'46'0,"-1"0"0,1 0 0,-1 0 0,0 1 0,1-1 0,-1 0 0,1 0 0,-1 0 0,1 0 0,-1 0 0,-1-1 0,1 0 0,2 1 0,2 1 0,0 0 0,1 1 0,1-1 0,0 2 0,0-1 0,-1 0 0,0 1 0,-1-1 0,-1 1 0,-2-1-648,0 1 1,-1-1 0,-1 0-1,-1 0 1,-1 0 0,0 0-1,1 1 1,-1 0 0,1 0 0,1 2-1,2 1 1,0 1 0,3 1 647,-11-6 0,2 1 0,3 2 0,0 2 0,2 0 0,1 1 0,1 1 0,0 0 0,0 1 0,-1-1 0,0 0 0,-1-1 0,-2-1 0,-1 0 0,-3-2 0,-2-1 0,-3-3 0,-2-1 0,16 12 0,-3-3 0,-3-2 0,-3-1 0,-2-2 0,-2 0 0,0 0 0,-1 0 0,0 0 0,1 2-62,4 4 1,1 2 0,0 2-1,-2-1 1,0 0 0,-2-2-1,-2-3 1,-3-4 0,-3-4 61,21 12 0,2-2 0,-7-6 0,-13-11 0,-22-16 1783,-15-14-1783,40 11 0,-7 0 0,9 2 0,-14-7 0,-27-8 4027,-20-3-4027,-10-4 0,-3 1 0,0-1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7:37.9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1376 5959 24575,'-3'-18'0,"1"-5"0,1 3 0,11-49 0,-2 21 0,6-24 0,3 17 0,-7 29 0,8-12 0,-6 15 0,4-3 0,6-4 0,7-3 0,7-7 0,4-3 0,23-21 0,0 0 0,-24 27 0,-1 1 0,10-9 0,8-1 0,-9 15 0,15-9 0,-19 13 0,-1 0 0,10-8 0,27-20 0,-24 16 0,15-7 0,9-1 0,-1 3 0,5-2 0,-3-1 0,-10 6 0,-1-2 0,-3 2 0,2-1 0,-10 8 0,-3 5 0,1 2 0,-3 3 0,4-2 0,-3 1 0,-5 2 0,7-3 0,1 2 0,-3 1 0,-1 3 0,-10 2 0,2-1 0,-1 2 0,-1 0 0,8-1 0,0 0 0,3-1 0,5-3 0,-1-1 0,-4-1 0,7-5 0,-16 6 0,-11 4 0,6-5 0,-3-1 0,33-30 0,-22 13 0,-10 7 0,-3 0 0,1-5 0,-2-5 0,-14 17 0,-1-3 0,-1 1 0,-2 1 0,-2 0 0,-4 4 0,-1-3 0,-1-1 0,-2 0 0,-1 1 0,-2 3 0,-1 2 0,-1 2 0,0-1 0,0-3 0,-1-1 0,-1 0 0,0 2 0,-1 1 0,-4-8 0,0 4 0,-5-8 0,1 10 0,-1 1 0,1 2 0,-4-2 0,-4-3 0,-5 1 0,-2-1 0,9 12 0,-4-2 0,-2 3 0,-11-7 0,-12-6 0,12 8 0,-10-6 0,4 4 0,-14-6 0,0-1 0,6 5 0,8 4 0,2 1 0,-7-3 0,-17-7 0,22 9 0,-7-3 0,-4-1 0,-23-13 0,16 7 0,-3-1 0,9 4 0,1 1 0,4 1 0,1 0 0,-2 0 0,4 2 0,-11-5 0,-12-5 0,25 11 0,-45-24 0,14 10 0,26 11 0,1 0 0,-13-6 0,-2-3 0,1 0 0,1 0 0,-8-3 0,-10-4 0,-2 4 0,0 0 0,10 5 0,-2-1 0,9 5 0,-3-1 0,6 2 0,4 1 0,5 2 0,3 0 0,1 0 0,-4-3 0,-1-1 0,0-3 0,0 1 0,7 3 0,0-1 0,-39-25 0,31 15 0,-5-6 0,3 2 0,-4-1 0,0-2 0,-1-1 0,-5-4 0,5 3 0,-2-2 0,2 1 0,-15-10 0,-4-4 0,21 17 0,-1-1 0,-3-3 0,-12-11 0,-4-4 0,6 5 0,-3-2 0,5 3 0,3 1 0,11 6 0,13 4 0,21 23 0,-8-13 0,10 15 0,1-1 0,5 6 0,10 13 0,1 2 0,1 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7:47.5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371 272 24575,'26'0'0,"48"0"0,-19 0 0,7 1 0,25 0 0,5 0 0,2 0 0,-1 0 0,-13 0 0,9-1 0,-12 0 0,13-1 0,6 0 0,-3-1 0,-11 1 0,-3-1 0,-8 1 0,12-1 0,-6 0 0,11 1 0,8-1 0,4 1 0,2-2 0,-3 1 0,-5-1 0,3-1 0,-2-1 0,0-1 0,-2 1 0,0 0 0,-2 0 0,-6 2 0,-1 0 0,-1 0 0,0 1 0,0-1 0,2-1-329,5-1 0,4 0 0,0-1 1,-2 0-1,-5 1 0,-7 0 329,15 1 0,-10 0 0,8-1 0,-5 1 0,8 0 0,4 0 0,-2 0 0,-6-1 0,-3 1 0,-5 0 0,0-1 0,4 1 0,0 1 0,4-1 0,2 1 0,-2-1 0,-6 0-248,-2 0 1,-3 0 0,-4-1-1,-3 2 248,3-1 0,-4 2 0,3-2 0,16-1 0,3 0 0,-6 0 0,8 0 0,-4-1 0,-25 2 0,0 0 0,-4 0 0,3-1 0,-5 1 0,3 0 0,-5 0 1868,5-1-1868,-1 3 1095,22 0-1095,-34 1 0,-1 0 0,22-1 0,5-2 0,-46 1 0,14 0 0,-2 2 0,-5 2 0,-12 0 0,-13 2 0,-4 2 0,9 18 0,-2 6 0,6 23 0,-6 11 0,-2 14 0,-5-19 0,0 0 0,4 30 0,1-3 0,-7-49 0,-5-26 0,-2-5 0,1-2 0,-2 0 0,-1 0 0,-2 1 0,-6 0 0,-19 4 0,-7 0 0,-17 2 0,-16-2 0,12-3 0,-6 0 0,-3 0 0,-4 0 0,-9 0 0,-3 0 0,-3 1 0,-2-1 0,-3-1 0,1 0 0,13 0 0,-4-1 0,7-1 0,-6-1 0,-2 0 0,-11 0 0,-2 0 0,2-1 0,11 1 0,2 0 0,-6 0 0,-7-1 0,-7 1 0,-1-1 0,7 0 0,4 1 0,6-1 0,-2 1 0,-4-1 0,-2 1 0,2-1-144,7 0 1,0-1 0,5 0 143,-18-2 0,3 0 0,-4-1 0,-1 0 0,-2 0 0,-1 0 0,7 1 0,-5 0 0,10 0 0,-7 1 0,5 0 0,17 1 0,3 0 0,-3-1 0,-20 0 0,-4 0 0,5 1 0,22 0 0,2 0 0,2 0 0,-25 0 0,-4-1 0,16 2 0,-3-1 0,-2 1 0,-2-2 0,0 1 0,1 0 0,10 1 0,1 0 0,0-1 0,-5 0 0,-1 0 0,3 0 0,-14 0 0,3 0 0,-6-1 0,-3 1 0,29 0 0,-1 0 0,1 0 0,-25-1 0,4 1 0,7-1 0,4 1 0,10-1 0,1 0-3321,-14-1 1,6 0 3320,-5 0 77,22 1 0,3 1-77,-5 1 0,1 0 0,-9 0 0,16 0 0,-12 2 6718,2 1-6718,-5 1 199,4-1-199,5 0 0,13 0 0,15-2 0,12-1 0,6 1 0,7-2 0,0 0 0,4-1 0,0 0 0,-1-2 0,-1-19 0,0 0 0,-1-32 0,4-12 0,-1 21 0,3-2 0,-4 41 0,0 5 0,0 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08:10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625 360 24575,'98'-6'0,"1"0"0,-1 0 0,0-1 0,1 1 0,-1 0 0,1 0 0,-1 0 0,1 0 0,-1 0 0,1-1 0,-1 1 0,1 0 0,-1 0 0,0 1 0,-4 0 0,-2 1 0,-3 0 0,0 0 0,0 0 0,0 0 0,3 0 0,2 0 0,5 0 0,3-2 0,-15 2 0,4-1 0,3 0 0,4-1 0,2 0 0,2 0 0,2 0 0,0 0 0,1 0 0,-1 0 0,-1 0 0,0 0 0,-3 0 0,-3 0 0,-2 1 0,-5 0 0,-3 1 0,-6 0-626,26-1 1,-3 1-1,-4 0 1,-4 0 0,-4 1-1,-4 0 1,-4 1-1,-5-1 1,-4 0 625,24-1 0,-9 1 0,-8-1 0,-5 1 0,23 0 0,-6 0 503,-20-1 1,0 0 0,-4 0-504,3 0 0,-2 0 472,19-4 0,-5 1-472,12-2 0,-37 2 0,1 2 0,31-1 1508,-33 3 1,-1-1-1509,28 2 78,-33 1 1,-1-1-79,17 0 0,-16 1 0,-1 1 0,13 0 0,17 0 0,-14 0 0,-27 0 0,-4 0 0,-17 1 0,-1 1 0,-1 2 0,14 6 0,28 12 0,-9-6 0,29 9 0,-28-16 0,3 0 0,-25-4 0,-9-3 0,-23-2 0,1 0 0,0 2 0,1 10 0,0 87 0,0-51 0,0 30 0,-1-3 0,0-34 0,1 29 0,0-53 0,2-4 0,-12-11 0,-4 1 0,-23 2 0,-13 3 0,-25 4 0,-18 2 0,37-7 0,-3 0 0,-10 0 0,-2-1 0,-9 0 0,-3-1 0,-7 1 0,-7-1 0,26-1 0,-7 0 0,0 0 0,3 0 0,-8 0 0,3-1 0,-3 1 0,-15 1 0,-3 0 0,4-1 0,16-1 0,3 0 0,5 0 0,-5-1 0,-2 0 0,-1 1 0,-6 1 0,0-2 0,7 0 0,0-1 0,-1 1 0,-5 1 0,-1 0 0,0-1-201,0 1 1,-1-2 0,4 1 200,-13 1 0,-3-1 0,22 1 0,-8-1 0,-2 1 0,4 0 0,-12 0 0,4 1 0,-6-1 0,3 0 0,-6 0 0,0 0 0,7 0 0,4 0 0,5 0 0,3 0 0,5-2 0,1 0 0,-2-1 0,-15 0 0,-3 0 0,2-1 0,13 0 0,2 0 0,0 0 0,-3 0 0,-2 0 0,4 0 0,-23 1 0,10-1 0,32 2 0,2 0 0,-12 0 0,-7-1 0,6 1 0,-5-1 0,3 1 0,-9-1 0,0 0 0,7 1 0,-5 0 0,6 0 0,2 1 0,5 0 0,1 1 0,1-1 0,2 1 0,0-1-3092,-1-1 1,0-1 3091,8 0 0,3 0 0,-38-2 0,39 2 0,-2-1 0,2 1 0,-1 1 0,-15 0 0,-3 1 0,-3-1 0,2 0 0,15 1 0,4-1 6784,-42-1-6784,52 0 0,22-2 0,23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36.606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0 0 24575,'3'15'0,"-2"0"0,1 3 0,0 4 0,0 2 0,0 8 0,-2 16 0,1-16 0,-1 12 0,0-20 0,0 4 0,0-1 0,0-4 0,1-10 0,0-6 0,0-5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18:02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7629 24575,'13'-3'0,"7"0"0,51-11 0,17-9 0,-10 2 0,3-5 0,-15-5 0,-3-1 0,-9 10 0,-3-2 0,-5-9 0,-6-4 0,18-17 0,10-14 0,-1-5 0,-10 6 0,3-2 0,2-3 0,-3 3 0,-12 8 0,-16 16 0,0-2 0,12-19 0,-14 20 0,0 0 0,11-18 0,-2 0 0,2-7 0,-3 3 0,-2 4 0,-7 12 0,3-5 0,6-18 0,2-5 0,-10 21 0,2-2 0,-2-1 0,2-8 0,0-2 0,-3 3 0,4-8 0,-4 4 0,-4 6 0,-1-1 0,2-8 0,0 2 0,-7 19 0,0 0 0,5-12 0,0-3 0,-1-2 0,-2 2 0,-5 17 0,0-1 0,4-20 0,0 0 0,-6 23 0,-2 2 0,14-47 0,-2 4 0,-8 23 0,-2-2 0,-1 11 0,-1 0 0,1-13 0,1 1 0,-3 18 0,1 3 0,9-35 0,1 4 0,-7 21 0,1 0 0,7-26 0,-7 24 0,0 1 0,6-23 0,0-3 0,-8 34 0,0-3 0,0-3 0,0-3 0,0-3 0,3-5 0,0 3 0,2-5 0,1 0-141,1 0 1,1 0 0,0 1 140,1 1 0,0 2 0,0 1 0,9-28 0,-1 8 0,-10 34 0,-1 5 0,-2 0 0,0-2 0,6-18 0,0-2 0,-5 18 0,0 1 0,5-17 0,0 1 0,-6 19 0,0 2 210,0-4 1,0 0-211,-1-2 0,0 0 0,1-7 0,0 2 0,4-14 0,7-20 0,-8 39 0,5-16 0,-1-3 0,-8 11 0,-5-4 0,-3 5 0,2-8 0,13-26 0,-6 38 0,2-6 0,-13 51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7:18:05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3065 24575,'3'-61'0,"0"1"0,3-1 0,2 1 0,3 9 0,1 1 0,2-3 0,0-1 0,-1 3 0,0-1 0,2-4 0,0-1 0,3-7 0,1 0 0,1 2 0,1 0 0,2-2 0,0 1 0,-1 2 0,1-1 0,10-19 0,1 1 0,-8 20 0,0 1 0,5-10 0,3-5 0,1 3 0,4-4 0,-3 7 0,-4 9 0,1 0 0,4-11 0,3-7 0,-4 10 0,-7 17 0,-2 5 0,2-3 0,-1-1 0,3-1 0,3-4 0,19-28 0,3 1 0,-16 24 0,1 1 0,15-21 0,1 4 0,-17 29 0,-3 7 0,10-9 0,13 2 0,-30 30 0,4 1 0,-5 5 0,-2 9 0,-3 2 0,8 4 0,-7 1 0,0 6 0,14 21 0,3 6 0,7 11 0,9 13 0,3 11 0,-21-10 0,-4 2 0,4 2 0,0 1 0,-4 4 0,-4-2 0,-11-21 0,-1-2 0,0 8 0,-2 0 0,-2-9 0,-1-1 0,3 10 0,-1-1 0,16 37 0,-4-7 0,-8-14 0,-2-3 0,2 0 0,6 17 0,-13-40 0,0 3 0,2 13 0,1 3 0,0 2 0,0 2 0,3 15 0,-1 1 0,-3-10 0,0 4 0,2 2 0,3 7 0,-2-5 0,0 12 0,0-1 0,-1-15 0,1 4 0,-1-1 0,-6-5 0,-1-1 0,-1-4 0,3 13 0,1 4 0,-3-16 0,1 8 0,0 1 0,-1-8 0,5 25 0,-1-4 0,-2-22 0,0 2 0,0 3 0,0 14 0,-1 3 0,-2-12 0,-4-20 0,1 2 0,1 16 0,2 16 0,3 5 0,1-5 0,2-9 0,3-2 0,0-1 0,-2 1 0,-2-4 0,-2 0 0,0 1 0,4 3 0,3 0 0,3 7 0,1-1 0,0-5 0,-4-11 0,4 19 0,1-5 0,-1-2 0,2 4 0,1-1 0,-4-13 0,-1-1 0,3 3 0,0-7 0,1 3 0,1 0 0,-1-2 0,5 16 0,-2-2 0,1-4 0,-4-14 0,1-3 0,1 3 0,1-1 0,3 5 0,0-1 0,-1-4 0,0 2 0,-1-5 0,3 7 0,4 7 0,4 8 0,0 2 0,1-4 0,-5-9 0,1-3 0,0 0 0,2 2 0,8 11 0,2 2 0,-1-1 0,-3-7 0,-3-4 0,-4-5 0,5 6 0,-1-5 0,5 9 0,1 2 0,-2-6 0,-7-14 0,2-1 0,2-3 0,9 13 0,11 13 0,1-1 0,-7-13 0,1-6 0,-1-7 0,0 0 0,3 2 0,-6-9 0,-11-17 0,-3-6 0,5 1 0,-2-2 0,22 9 0,-9-8 0,2-2 0,31 7 0,0-9 0,3-1 0,-39-10 0,0-3 0,44 8 0,-2-3 0,-5 1 0,-29-5 0,-4-2 0,1-4 0,-28-4 0,-14-1 0,-15-2 0,-2-4 0,1 0 0,-1 0 0,1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1:26.3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24575,'15'0'0,"5"1"0,18 2 0,-6-2 0,22 2 0,-8-1 0,17-2 0,10 0 0,16-1 0,-36 0 0,1 1 0,4 0 0,2 0 0,5 1 0,2 1 0,4 1 0,1 0 0,3 1 0,1-1 0,7 0 0,2 1 0,6-2 0,-1 1 0,-3-2 0,-1 1 0,-3 0 0,-2-1 0,-7 0 0,-1 0 0,-7-1 0,-1 1 0,2 1 0,1 0 0,-3 0 0,-1 1 0,-8-1 0,-4 0 0,31 1 0,-32-3 0,-19 1 0,-8 0 0,0 1 0,6 0 0,-2-1 0,-7-1 0,-10 0 0,-8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1:28.0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24575,'8'39'0,"7"17"0,10 22 0,4 1 0,-4-18 0,-10-22 0,-7-20 0,-5-12 0,1-8 0,-3 0 0,1-2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1:28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305 1 24575,'-15'0'0,"-3"1"0,-5 2 0,-3 3 0,-4 6 0,-1 4 0,-6 4 0,0 3 0,3-2 0,6-4 0,12-7 0,9-5 0,4-3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1:29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24575,'24'-1'0,"12"0"0,5 0 0,3 0 0,-5 2 0,-8 0 0,-3 0 0,-6 1 0,-4-1 0,0 0 0,-1-1 0,-3 0 0,-3 0 0,1 0 0,1 0 0,1 0 0,-1 0 0,-4 0 0,-5 0 0,-3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1:31.3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24575,'30'4'0,"22"1"0,-21-2 0,21 1 0,-33-4 0,3 0 0,-9 0 0,-7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1:32.2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1 24575,'-4'12'0,"-5"11"0,4-5 0,-4 15 0,5-6 0,-2 7 0,0-3 0,2-7 0,0-8 0,0-2 0,3-7 0,-2 4 0,0-2 0,1 3 0,-1-3 0,2-2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1:34.8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 24575,'46'-1'0,"3"-4"0,-14 3 0,-1-3 0,-22 4 0,1 0 0,-4 1 0,-3-2 0,-3 2 0,-2-1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5:25.7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 24575,'-3'24'0,"0"1"0,1 4 0,1-12 0,-1 3 0,1-8 0,-1 5 0,0 0 0,2-3 0,-1-3 0,1-3 0,0 2 0,1 4 0,0 2 0,0 3 0,0-8 0,-1-3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38.980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109 6 24575,'-9'0'0,"-1"-1"0,-2 1 0,4 1 0,-1 2 0,6 1 0,-2 3 0,1 4 0,-4 3 0,0 5 0,-2 4 0,2 2 0,2-1 0,1-1 0,3-1 0,1-1 0,0-3 0,1-4 0,0-6 0,0-4 0,2-1 0,4 2 0,2 0 0,0-1 0,-2-1 0,0-2 0,2 1 0,3-1 0,2 1 0,0 0 0,2 0 0,-1-1 0,2 0 0,-7-1 0,-1 0 0,-7 0 0,3-2 0,2-3 0,4-4 0,2-4 0,-1-2 0,-1 2 0,-5 1 0,-3 2 0,-2 3 0,0 0 0,0 0 0,0-4 0,0-2 0,0-1 0,-1 0 0,1 2 0,-1 1 0,0 2 0,-1-1 0,0-1 0,-3 0 0,2 1 0,-1 4 0,2 3 0,1 0 0,-1-1 0,-1-2 0,-1 1 0,1 2 0,1 1 0,-1 2 0,-1-3 0,-1 2 0,-6-3 0,-2 2 0,-1 0 0,1 0 0,1 1 0,2-1 0,-1 1 0,6 0 0,1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3:27:58.3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330 0 24575,'-9'0'0,"-1"0"0,2 0 0,-3 0 0,0 0 0,-4 0 0,-5 0 0,-5 0 0,-1 0 0,4 0 0,5 0 0,7 0 0,2 0 0,4 0 0,-1 0 0,2 0 0,-2 0 0,0 0 0,-2 0 0,-2 0 0,-1 0 0,0 0 0,1 0 0,0 0 0,3 0 0,0 0 0,0 0 0,-1 0 0,1 2 0,0 2 0,2 2 0,1 0 0,0-1 0,1-1 0,0 0 0,-1 0 0,0-1 0,1 0 0,0 1 0,1 0 0,1 2 0,0-3 0,0 2 0,0-2 0,0 1 0,0 0 0,0-1 0,0 2 0,0-1 0,0 2 0,0 1 0,0 2 0,0-1 0,0 0 0,0-1 0,0 0 0,2 0 0,5 4 0,-4-5 0,7 7 0,-8-10 0,5 6 0,-2-3 0,1 4 0,3 3 0,1-1 0,0 0 0,0-2 0,-3-2 0,-1-2 0,1-2 0,0-3 0,1-1 0,1 0 0,-1 0 0,-1 0 0,0 0 0,0 0 0,0 0 0,-1 0 0,0 0 0,-2 0 0,-1-1 0,0-3 0,1-4 0,0-1 0,1 0 0,0-1 0,-2 5 0,-1-3 0,2 4 0,-3-2 0,3-1 0,-4 1 0,0-1 0,0 0 0,0-4 0,0 3 0,0-4 0,0 1 0,0 2 0,0 0 0,0 4 0,0 0 0,0 0 0,0 0 0,0-1 0,0 2 0,0 0 0,0-2 0,0 3 0,0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3:28:11.3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334 18 24575,'-7'0'0,"1"0"0,1 0 0,2 0 0,-3 0 0,1 0 0,-1 0 0,-1 0 0,2 0 0,0 0 0,0 0 0,-1 0 0,1 0 0,-1 0 0,0 0 0,0 0 0,1 0 0,-1 0 0,1 0 0,-1 0 0,-1 0 0,1-3 0,-3-2 0,4 1 0,-2-1 0,3 5 0,-1 0 0,0 0 0,2 0 0,-1 0 0,0 0 0,0 0 0,0 0 0,0 0 0,0 0 0,0 0 0,1 0 0,-1 0 0,0 0 0,0 0 0,0 0 0,-2 0 0,0 0 0,0 0 0,1 0 0,0 0 0,0 0 0,-1 0 0,0 0 0,0 0 0,1 0 0,0 0 0,1 0 0,-1 0 0,2 0 0,-1 2 0,-2 0 0,1 4 0,0-4 0,1 3 0,2-3 0,1 2 0,-1 0 0,0 0 0,-2 0 0,0 2 0,2-1 0,-1 1 0,3-3 0,0 1 0,-2-2 0,0 2 0,-1 0 0,2 0 0,1 1 0,0 2 0,0 1 0,0 1 0,0-1 0,0-1 0,0-1 0,0 0 0,0 0 0,0 0 0,0 0 0,0 2 0,0 0 0,0-2 0,0-1 0,4-1 0,-2 0 0,5 1 0,-3 0 0,2-1 0,0-3 0,-1 0 0,1-1 0,-1 0 0,0 0 0,0 1 0,-1 1 0,0 0 0,0 0 0,0-1 0,0-1 0,-1 0 0,1 0 0,1 0 0,0 0 0,2 0 0,-2 0 0,1 0 0,-1 0 0,-1 0 0,2 0 0,-3 0 0,1 0 0,0 0 0,-2-2 0,0 0 0,-1 0 0,2-4 0,-1 4 0,1-4 0,-1 3 0,0-1 0,0 0 0,-1 0 0,0 1 0,2-2 0,-1 2 0,0-3 0,-2 2 0,0 1 0,0-1 0,0 0 0,0 1 0,0-1 0,0 0 0,0 0 0,0 0 0,0-1 0,0 0 0,0 0 0,0 1 0,0 0 0,0-2 0,0 0 0,0-2 0,0 0 0,0 0 0,0 2 0,0 1 0,0 0 0,0 1 0,0-2 0,0 1 0,0 0 0,0 0 0,0 1 0,0 1 0,0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0:36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24575,'34'2'0,"9"-1"0,23 1 0,33 1 0,-35-1 0,4 0 0,15 2 0,4-1 0,9 2 0,2-1 0,-2-1 0,-1 1 0,2-1 0,-1 0 0,1 0 0,1 1 0,-2 1 0,-1 0 0,4 1 0,-2 0 0,-6 0 0,-2-1 0,-10 0 0,-2-1 0,-2 0 0,-2-1 0,0 1 0,-1-1 0,2 1 0,1-1 0,3 2 0,0-1 0,0 1 0,-2 0 0,-3 0 0,-3-1 0,-5 1 0,-3-1 0,-9-1 0,-3-1 0,28 1 0,-16 0 0,-11 0 0,-3 1 0,1-1 0,-4 0 0,-1-1 0,5 1 0,6 1 0,2 1 0,-3-1 0,-9-1 0,-12-1 0,-5 2 0,-1-1 0,3 1 0,5 0 0,3 0 0,-1 0 0,-4-1 0,-8 0 0,-10-2 0,-8-1 0,-5-2 0,-1-1 0,0 1 0,-2-1 0,0 0 0,0 0 0,-3 0 0,-1-2 0,-3 0 0,-1-1 0,-3-1 0,-3-2 0,-1 1 0,0 1 0,0 1 0,-2-2 0,-3-1 0,2 2 0,8 2 0,6 3 0,10 2 0,5 1 0,7 1 0,11 2 0,9 1 0,2 1 0,-5 0 0,-10-1 0,-8 0 0,-8-3 0,-1 1 0,-6-1 0,-1 2 0,-1 2 0,0 5 0,-2 1 0,0 3 0,-2 0 0,0-3 0,-3-3 0,-1-3 0,-2-2 0,-4 2 0,0 1 0,0 2 0,2 0 0,5-2 0,0-3 0,2-2 0,1-1 0,-2 1 0,3-1 0,1 0 0,1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0:37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0 24575,'-8'7'0,"-4"6"0,2-4 0,-6 8 0,0-3 0,-4 2 0,-2 1 0,3-5 0,1-2 0,-4-1 0,-7 1 0,2 1 0,5-2 0,10-2 0,10-3 0,6 1 0,12 7 0,15 9 0,19 9 0,4 3 0,-3-4 0,-10-4-6784,-15-9 6784,-10-5 0,-7-7 0,0 0 0,5-1 0,2 1 0,-3-1 0,-6-2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0:39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24575,'2'25'0,"0"10"0,-3-10 0,-2 12 0,0-18 0,-2 16 0,-1 16 0,2 6 0,-1-1 0,1-17 0,2-21 0,1-6 0,1-4 0,0-2 0,0 0 0,0-1 0,-1-1 0,0-2 0,0 0 0,1-2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0:3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24575,'10'17'0,"6"8"0,10 9 0,2 6 0,-3-3 0,-10-8 0,-8-9 0,-3-4 0,1 1 0,-2-2 0,1-1 0,-1 1 0,3 3 0,0 1 0,-2-3 0,-2-7 0,-1-7 0,-2-1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0:4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0 24575,'-20'4'0,"-1"1"0,0 1 0,-2 1 0,1 0 0,0 0 0,5-2 0,2-2 0,2 0 0,0 0 0,-4 1 0,-9 2 0,-5 2 0,-4 3 0,4 0 0,15-4 0,6-1 0,7-6 0,0 1 0,0-3 0,1 3 0,1-4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0:41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24575,'19'1'0,"10"1"0,8 3 0,4-1 0,1-2 0,-4 1 0,-3 0 0,-5 0 0,-9 1 0,-10-3 0,-2 0 0,-4 1 0,-1-2 0,-2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0:4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24575,'13'2'0,"5"0"0,3 1 0,3 0 0,-2-1 0,-5-1 0,0 1 0,-3-1 0,-2 0 0,-2 0 0,-2 0 0,5-1 0,7 0 0,4 0 0,1-1 0,-12 0 0,-6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50:4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24575,'-2'18'0,"1"-1"0,-1 1 0,1-1 0,-1 0 0,0 1 0,2-1 0,0-4 0,-2-3 0,2-4 0,-2 1 0,-1 5 0,-2 12 0,-1 6 0,1-3 0,2-10 0,3-12 0,-1-4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39.938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4 1 24575,'0'18'0,"0"6"0,0 2 0,0 2 0,0-2 0,-1-2 0,0-2 0,1-1 0,-1-5 0,1-8 0,0-3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3:28:2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24575,'5'0'0,"0"0"0,-1 0 0,1 0 0,1 0 0,0 0 0,0 0 0,0 0 0,0 0 0,1 0 0,-1 0 0,0 0 0,0 0 0,1 0 0,1 0 0,0 0 0,-2 0 0,0 0 0,-1 0 0,1 0 0,1 0 0,-1 0 0,-1 0 0,1 0 0,0 0 0,0 0 0,0 0 0,-2 0 0,0 0 0,0 0 0,-1 0 0,1 0 0,0 0 0,2 0 0,1 0 0,0 0 0,-1 0 0,0 0 0,-1 0 0,1 1 0,1 1 0,-1 1 0,1-1 0,-4-2 0,-1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3:28:31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0 24575,'-13'0'0,"1"0"0,3 0 0,1 0 0,2 0 0,-1 0 0,0 0 0,0 0 0,1 0 0,-1 0 0,1 0 0,0 0 0,-2 0 0,0 0 0,0 0 0,1 0 0,1 0 0,0 0 0,0 0 0,0 0 0,-1 0 0,-1 0 0,0 0 0,2 0 0,0 0 0,1 0 0,-2 0 0,0 0 0,-1 0 0,3 0 0,0 0 0,0 0 0,1 0 0,0 0 0,-1 0 0,2 0 0,-1 0 0,0 1 0,-2 2 0,2-1 0,-2 4 0,3-5 0,-2 6 0,1-5 0,-1 5 0,0-3 0,1 2 0,2 2 0,-1-2 0,0 1 0,1 1 0,1-1 0,1-1 0,0 0 0,0-2 0,0 1 0,0 0 0,0 2 0,0 2 0,0 0 0,0 2 0,0-1 0,0 0 0,0 1 0,0-5 0,3 5 0,1-4 0,3 1 0,0-2 0,-2-3 0,1-2 0,-1-1 0,0 0 0,0 0 0,1 0 0,-2 0 0,2 0 0,0 0 0,0 0 0,1 0 0,0 0 0,-1 0 0,0 0 0,-1 0 0,-1-1 0,1-1 0,-1-1 0,0-1 0,-2 1 0,-1-1 0,1-1 0,0-1 0,0 0 0,0-1 0,-2 0 0,0 0 0,0-1 0,0-1 0,0-2 0,0 4 0,0-4 0,0 5 0,0-2 0,0 0 0,0 2 0,0 1 0,0 1 0,0 0 0,0 0 0,0 2 0,0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3:28:35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0 24575,'-11'0'0,"-6"0"0,12 0 0,-8 0 0,5 0 0,1 0 0,-3 0 0,6 0 0,-1 0 0,0 0 0,-1 0 0,-1 0 0,-1 0 0,1 0 0,0 0 0,1 0 0,0 0 0,0 0 0,0 0 0,-1 0 0,1 0 0,-1 0 0,1 0 0,0 0 0,0 0 0,0 0 0,-2 0 0,1 0 0,-2 0 0,2 0 0,1 0 0,0 0 0,1 2 0,0 1 0,-1 1 0,1 1 0,-1 3 0,2-2 0,-1 4 0,1-6 0,0 3 0,1-1 0,1 1 0,1 0 0,-1 0 0,0-2 0,0 1 0,1-1 0,1 0 0,0 0 0,0-1 0,0 1 0,0-1 0,0 0 0,0 0 0,0-1 0,0 2 0,0-1 0,0 2 0,0 1 0,2-2 0,1 0 0,3 3 0,-2-3 0,4 4 0,-4-4 0,1-1 0,3 1 0,-2-1 0,3 1 0,-5-3 0,1 0 0,-1-2 0,0 0 0,2 0 0,-2 0 0,1 0 0,-1 0 0,0 0 0,0 0 0,0 0 0,1 0 0,2-1 0,-2-1 0,-1-2 0,0 0 0,-2 0 0,2-2 0,0 2 0,-2-2 0,-1 1 0,0 0 0,-1 0 0,1 2 0,1-1 0,1 0 0,-1 0 0,-2 0 0,0 0 0,0 1 0,0-1 0,0-2 0,0 2 0,0-2 0,0 0 0,0 0 0,0 0 0,0 1 0,0 1 0,0 0 0,0 1 0,0-1 0,0 0 0,0 1 0,0-1 0,2 1 0,0 0 0,0 0 0,0-1 0,-2 0-6784,0 0 6784,0 0 0,0 0 0,0-1 0,0 1 0,0-1 0,0-1 0,0 3 0,0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48:37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24575,'19'1'0,"-3"0"0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7T16:09:1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24575,'3'-2'0,"0"1"0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1:58.585"/>
    </inkml:context>
    <inkml:brush xml:id="br0">
      <inkml:brushProperty name="width" value="0.05" units="cm"/>
      <inkml:brushProperty name="height" value="0.05" units="cm"/>
      <inkml:brushProperty name="color" value="#7F7F7F"/>
    </inkml:brush>
  </inkml:definitions>
  <inkml:trace contextRef="#ctx0" brushRef="#br0">375 1 24575,'-28'64'0,"-14"19"0,5-8 0,-2 6 0,2-7 0,0 1 0,-6 16 0,3-5 0,1-4 0,7-15 0,33-84 0,20-29 0,4-3 0,3-5 0,-3 6 0,0-2 0,7-12 0,1 1 0,-8 11 0,-3 5 0,6-10 0,1 2 0,-21 38 0,-5 9 0,-1 2 0,1 0 0,-1 3 0,1 0 0,0 1 0,1-2 0,0 3 0,-1 2 0,-2 7 0,1 10 0,-1 37 0,-1-10 0,1 17 0,0-39 0,5-16 0,14-26 0,4-5 0,16-14 0,15-13 0,-13 15 0,6-3 0,-33 28 0,5 47 0,-8 8 0,8 30 0,-6-26 0,-6-19 0,-2-17 0,-4-9 0,0-3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7T16:09:1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24575,'3'-2'0,"0"1"0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03.996"/>
    </inkml:context>
    <inkml:brush xml:id="br0">
      <inkml:brushProperty name="width" value="0.05" units="cm"/>
      <inkml:brushProperty name="height" value="0.05" units="cm"/>
      <inkml:brushProperty name="color" value="#7F7F7F"/>
    </inkml:brush>
  </inkml:definitions>
  <inkml:trace contextRef="#ctx0" brushRef="#br0">49 1 24575,'2'29'0,"-1"8"0,0 12 0,-1 3 0,0-4 0,0-2 0,0-2 0,0-1 0,0 2 0,0 3 0,0 2 0,0 1 0,0-3 0,0-4 0,0 2 0,0 3 0,0 4 0,0 4 0,-1 0 0,0 0 0,0 0 0,-1-2 0,1-1 0,-1-2 0,0 6 0,0-1 0,0-2 0,0 7 0,0-2 0,0 8 0,1-2 0,0-12 0,0 1 0,0-5 0,1 3 0,0 1 0,0-2 0,0 1 0,-1 5 0,-1 10 0,1 7 0,0 8 0,1 2 0,0-1 0,-1 7 0,0 2 0,0-43 0,0 1 0,1 4 0,-1 1 0,0 1 0,1 0 0,-1-1 0,0-1 0,-1-2 0,1-1 0,-2 47 0,0-1 0,2-46 0,1-1 0,-2 46 0,1-13 0,0-9 0,0-7 0,0 4 0,1 4 0,0-5 0,0-4 0,0-5 0,0 1 0,0 3 0,0-2 0,0-3 0,1-1 0,0 0 0,1-4 0,-1-4 0,-1-5 0,0-3 0,1 7 0,0 8 0,0 1 0,1-2 0,-1-6 0,0-6 0,1 1 0,-1 1 0,0 3 0,1 0 0,-1-3 0,1-4 0,0-2 0,0-2 0,1-1 0,-2-1 0,1-1 0,-1-4 0,-1-3 0,1-5 0,-1-3 0,2-3 0,0 2 0,0 2 0,0 0 0,-1 0 0,-1-3 0,0 1 0,1-3 0,0 0 0,0 0 0,1 3 0,0 0 0,0-2 0,-1-3 0,-1-5 0,0-2 0,1-2 0,-1-2 0,0-3 0,-1-1 0,1-1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1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24575,'6'1'0,"6"0"0,5 1 0,-4 0 0,8 1 0,-2-3 0,7 1 0,5-2 0,3 0 0,5 0 0,3 1 0,-1-2 0,-7 1 0,-8-1 0,-2 1 0,0 1 0,2 1 0,1 0 0,4-2 0,0 0 0,1 1 0,-1-1 0,-3 1 0,-3 0 0,-3 0 0,-5 0 0,0 0 0,3 0 0,4 0 0,1 0 0,-4 0 0,-7 0 0,-7 0 0,0 0 0,-5 0 0,3 0 0,0 0 0,2 0 0,4 1 0,3 0 0,1 0 0,0-1 0,-1 1 0,0-1 0,0 1 0,1 0 0,3 0 0,1 0 0,1 0 0,-5 0 0,-5 0 0,-3 0 0,-1-1 0,1 1 0,0 0 0,1 0 0,0 1 0,-2 0 0,-2-2 0,-2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1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24575,'7'0'0,"13"2"0,-10-1 0,17 3 0,-14-1 0,0 0 0,-2 0 0,-5 0 0,2 2 0,5 2 0,5 2 0,0 0 0,0-1 0,-8-4 0,-3-1 0,-6-2 0,0 1 0,-1 0 0,0 0 0,0 1 0,0 1 0,-1 0 0,-1 0 0,-1 1 0,-1 1 0,-2 1 0,-1 1 0,1 0 0,-1-1 0,1 2 0,-1 1 0,0 1 0,1 0 0,0-2 0,0 0 0,1-2 0,1-3 0,0-1 0,1 0 0,1-1 0,-1 1 0,-1-1 0,2 1 0,0 0 0,0-1 0,0-1 0,0-1 0,-1 0 0,2 0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41.061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34 24575,'0'9'0,"0"2"0,0 10 0,0 4 0,1 5 0,1 2 0,4-6 0,2-6 0,0-8 0,-1-8 0,-2-3 0,4-1 0,-4 0 0,3 0 0,-5-3 0,1-3 0,2-6 0,0-4 0,-1-5 0,-2-2 0,-2 2 0,-2 2 0,-1 5 0,1 3 0,0 2 0,-1-2 0,0 0 0,-2-1 0,-1 0 0,1 3 0,0 3 0,0 1 0,-2 3 0,1 1 0,1 0 0,2 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13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24575,'21'2'0,"4"1"0,2 0 0,-1-1 0,-5-1 0,-5-1 0,-1 0 0,-2 0 0,1 1 0,0 0 0,5 0 0,0-1 0,-1 0 0,-8 0 0,-5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15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24575,'6'42'0,"-4"-20"0,1 13 0,-1-18 0,0 4 0,0-2 0,-1-6 0,-1-6 0,0-1 0,0-3 0,0 3 0,0-3 0,0 0 0,0-1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22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4 24575,'-9'-1'0,"0"0"0,0 0 0,-1 1 0,0 0 0,-1 0 0,-1 0 0,1 0 0,2 0 0,1 0 0,1 0 0,0 0 0,-2 1 0,1 0 0,0 1 0,2 1 0,-2 0 0,0 2 0,1-1 0,0 1 0,4-2 0,-1 1 0,1 0 0,-1 2 0,-1 2 0,1-1 0,1-1 0,1 1 0,2 0 0,0 1 0,0-1 0,0-2 0,1 1 0,1 2 0,1 2 0,1 2 0,0-1 0,1-2 0,-1-4 0,1-1 0,2 1 0,-1-1 0,0-1 0,-2-1 0,0-2 0,3 0 0,-2 0 0,4 0 0,-5-2 0,3-3 0,0-3 0,1-1 0,-2 0 0,-2 3 0,-3 1 0,0 2 0,-1 0 0,0 0 0,-1 0 0,1 0 0,-1-2 0,-1-1 0,0 0 0,0 0 0,-1 3 0,1 1 0,0 0 0,0 2 0,-1-1 0,0-1 0,-1 2 0,1-1 0,-1-2 0,-1 1 0,1 0 0,-2 0 0,4 1 0,1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26.2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993 3 24575,'-10'0'0,"1"0"0,-2 0 0,4 0 0,-2 0 0,-2 0 0,-7 0 0,-3-1 0,1 0 0,3 0 0,3 1 0,-1 0 0,-3 0 0,-5 0 0,-5 1 0,-2 1 0,0-1 0,0 1 0,3-1 0,-1-1 0,-5 0 0,1 1 0,3 1 0,5 0 0,-1 0 0,10 0 0,-9 1 0,5 0 0,2 0 0,-14 2 0,5-3 0,-5 2 0,1-2 0,9 0 0,5 0 0,4-1 0,2 1 0,0 0 0,0-1 0,-2 0 0,-1 1 0,-4-1 0,-2 0 0,-1 1 0,1 0 0,3-1 0,2 0 0,0 0 0,1-1 0,2 0 0,1 0 0,3 0 0,1 0 0,2 0 0,1 0 0,1 1 0,2 0 0,-1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27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1 24575,'-10'0'0,"-7"5"0,-2 1 0,-3 3 0,1 1 0,7-1 0,2-2 0,6-2 0,3-2 0,0-1 0,1 2 0,1 2 0,0 5 0,2 1 0,0 2 0,2-2 0,1-3 0,0-2 0,0-2 0,0-2 0,1-1 0,-1 2 0,1-1 0,2 1 0,3-1 0,2 2 0,-4-2 0,-2-1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28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24575,'12'0'0,"-1"0"0,1 0 0,-1 0 0,-1 0 0,3 0 0,-1 0 0,0 0 0,-1 0 0,1 0 0,2 0 0,6-1 0,3 0 0,-1 0 0,-6 0 0,-8 1 0,0 0 0,-6 0 0,4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30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24575,'-13'2'0,"4"-1"0,-7-1 0,3 0 0,-1 1 0,2-1 0,-1 2 0,-2 1 0,-1 1 0,0 2 0,2 3 0,0 2 0,0 2 0,1-1 0,2 0 0,3-3 0,3-1 0,2-2 0,1-1 0,2-1 0,0 2 0,0 1 0,0 2 0,0 3 0,1 1 0,0 0 0,2-1 0,0-3 0,0-1 0,1 0 0,2-1 0,2-1 0,-1-1 0,1-2 0,1-2 0,0 0 0,1 0 0,-1 0 0,1-1 0,0-2 0,-1 0 0,-1 0 0,-2 0 0,-2-1 0,-2-2 0,-2-1 0,0-2 0,0-1 0,0 1 0,-1 1 0,0 0 0,0 2 0,0-1 0,-1 2 0,-1 0 0,-3 1 0,-2 0 0,0-1 0,-1 0 0,1-1 0,2 0 0,0 1 0,2 1 0,3 1 0,0 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33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24575,'9'-1'0,"3"0"0,0 2 0,-1 0 0,-5 0 0,-2 0 0,-1 0 0,1 0 0,6 0 0,8 0 0,5-1 0,2 1 0,-11-1 0,-5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3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24575,'0'16'0,"0"-2"0,1 2 0,0-1 0,0 0 0,-1 2 0,0-1 0,1-4 0,0-3 0,0 0 0,0 1 0,-1 1 0,1 0 0,1-1 0,0-2 0,-1-1 0,-1-2 0,0 0 0,0-3 0,0-1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36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0 24575,'-8'4'0,"-1"-2"0,2-1 0,2 0 0,1 0 0,2 0 0,-3 0 0,-3 0 0,-2 2 0,1-1 0,2 0 0,4-1 0,1 0 0,-2 2 0,-3 1 0,-1 1 0,0 2 0,3-2 0,4 2 0,5-1 0,1 1 0,2 1 0,0-1 0,1 0 0,3 0 0,-2 0 0,2-1 0,-2 0 0,0-1 0,4 2 0,-8-2 0,2 0 0,-6-4 0,0 0 0,0 2 0,0 2 0,-2 2 0,-1 0 0,-1-1 0,-1 1 0,0 0 0,0 1 0,-1-1 0,-2-2 0,-1 1 0,-2 1 0,0-2 0,3 1 0,1-2 0,1-1 0,1 1 0,0-1 0,-1-1 0,4-1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42.644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22 0 24575,'-5'12'0,"1"6"0,0-7 0,1 8 0,2-4 0,0 5 0,-1 6 0,1-2 0,1-3 0,1-4 0,-1-6 0,1-3 0,-1-2 0,1 1 0,0 0 0,1-1 0,1-1 0,1-2 0,1 0 0,1 0 0,-2-1 0,0-1 0,-2-1 0,-1 1 0,1-2 0,3-1 0,2-4 0,1-2 0,2-3 0,-2 2 0,-1 1 0,-3 3 0,-2 1 0,-1-1 0,1-2 0,-1-1 0,-1-3 0,0-2 0,-1-3 0,0 0 0,-1 2 0,0 2 0,1 2 0,-1 2 0,1 0 0,0 0 0,0 0 0,0 2 0,0 1 0,0 2 0,0 0 0,0 0 0,-1 2 0,1 1 0,0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38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24575,'3'-2'0,"5"0"0,8 2 0,6-1 0,4 0 0,0 0 0,-3 0 0,-4 1 0,-5-1 0,-2 0 0,1 1 0,3 0 0,-1 0 0,-4 0 0,-7 0 0,-2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1:40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24575,'-9'3'0,"-4"0"0,3-1 0,-5 3 0,5-2 0,-3 2 0,1 0 0,5-1 0,3-1 0,1 0 0,0-1 0,0 0 0,0 1 0,1 0 0,1 1 0,0-1 0,1-1 0,1-1 0,2 1 0,5 2 0,4 2 0,5 3 0,2 0 0,0 0 0,-4-2 0,-2-2 0,-6 0 0,-4 1 0,-1 0 0,-1 0 0,0-1 0,0 1 0,-1-1 0,0 0 0,0-1 0,0 0 0,0-1 0,0-1 0,-1 1 0,0 0 0,-1 1 0,-2 1 0,-1 0 0,-1 1 0,-1 0 0,1 0 0,1-2 0,0 0 0,0-2 0,0 0 0,0 0 0,3 0 0,-3 0 0,-1 1 0,-1 1 0,1-2 0,3-1 0,2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07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0 133 24575,'7'-3'0,"4"0"0,2 1 0,6-2 0,14 0 0,13 0 0,12 1 0,1-1 0,-7 0 0,-9 1 0,-3 1 0,3 1 0,6 1 0,3-1 0,-2 0 0,-6-1 0,-5 0 0,-4 1 0,-3 0 0,-4 0 0,-6 0 0,-4 0 0,-3 2 0,-1 0 0,1 0 0,3-1 0,0 0 0,-3 0 0,-4 0 0,3 0 0,14 0 0,27 0 0,15 0 0,-6 0 0,-19 0 0,-30 0 0,-13-1 0,-4-1 0,-1 1 0,-1-2 0,-1 1 0,-3-2 0,-5-2 0,-4-2 0,-2 0 0,2 0 0,2 0 0,1 1 0,3 1 0,3 0 0,3 3 0,2 2 0,1 0 0,-5-1 0,-1-1 0,0 1 0,4-1 0,9 2 0,-1 1 0,6-1 0,-2 1 0,5 2 0,6 0 0,3 1 0,0 0 0,-4-1 0,-4 0 0,-1 2 0,0-1 0,3 2 0,-2-1 0,0-1 0,-6-1 0,0 1 0,-3 0 0,2 1 0,0 0 0,-1-1 0,-3 0 0,-1-1 0,0 3 0,0-2 0,-1 3 0,-2-1 0,-3 2 0,-2 2 0,-2 1 0,0-1 0,0 1 0,0-3 0,-3 1 0,-2-2 0,-3 1 0,-3 0 0,-2 0 0,2 1 0,2-1 0,5-1 0,2 0 0,6-4 0,0 0 0,4-2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08.7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24575,'20'0'0,"14"-2"0,-13 2 0,12-2 0,-19 2 0,3 0 0,2 0 0,0 0 0,5-1 0,8 0 0,-14 0 0,1 1 0,-19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09.5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24575,'5'8'0,"-1"4"0,1 3 0,-2 2 0,0 3 0,-1 4 0,-2 3 0,1-2 0,0-8 0,0-6 0,-1-5 0,2 4 0,-1 1 0,0 0 0,0-3 0,0-6 0,0-2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11.4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289 1 24575,'-6'0'0,"-8"1"0,8 0 0,-7 1 0,6 0 0,-3 2 0,-4 1 0,-3 1 0,1 0 0,0 0 0,0 1 0,-1 1 0,-1 1 0,-1 3 0,2 0 0,3-1 0,3-1 0,1-1 0,1 1 0,-1 1 0,0 1 0,3 0 0,1 1 0,3 0 0,1-1 0,1 1 0,1 1 0,0-7 0,0 0 0,1-6 0,2 1 0,1 1 0,3-1 0,-1 0 0,0-1 0,2-2 0,2 0 0,0-1 0,0-1 0,-2-1 0,0-1 0,3-1 0,-2-1 0,-2 2 0,-2 1 0,-2 2 0,0 0 0,0-1 0,0 1 0,0-2 0,-1 1 0,0 0 0,-1 0 0,0 0 0,0-1 0,0 0 0,0-1 0,-2 1 0,0 0 0,0-1 0,-1 1 0,1-1 0,0 0 0,1 2 0,0 0 0,0 1 0,-1 1 0,1 0 0,-2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13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 24575,'8'-1'0,"-1"-1"0,-1 0 0,-1 0 0,3 0 0,1 0 0,0 1 0,2 0 0,-6 1 0,0 0 0,-2 0 0,3 0 0,1 0 0,-1 0 0,0 0 0,7-2 0,21-4 0,-10 1 0,17-4 0,-27 4 0,-1-1 0,-6 3 0,-7 2 0,0 1 0,-1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14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24575,'2'10'0,"1"7"0,-2 3 0,0 3 0,1-2 0,-1-8 0,-1-3 0,0-6 0,0-2 0,0 0 0,0 1 0,1-1 0,0 1 0,0-1 0,-1 0 0,0-1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16.2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0 24575,'-6'0'0,"-1"1"0,-1 2 0,-5 2 0,-3 3 0,0 0 0,2 0 0,4-1 0,4-1 0,2 0 0,1 0 0,0 2 0,-2 0 0,0 0 0,-1-1 0,3-2 0,2-1 0,1-1 0,2 2 0,3 3 0,3 3 0,0-1 0,-2-1 0,-1-1 0,0 0 0,0-1 0,0 1 0,-1-1 0,-3-3 0,-1-1 0,1-1 0,0 0 0,0 1 0,-1 1 0,0-2 0,-2 0 0,0 0 0,-2 1 0,-3 0 0,-1 2 0,-2 0 0,-1 0 0,4-1 0,0-1 0,1-1 0,1 0 0,1-1 0,1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19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1039 3 24575,'-7'0'0,"-2"0"0,0 0 0,-4 0 0,-3 0 0,1-1 0,1 0 0,2 1 0,0-1 0,-11 1 0,8 0 0,-13 1 0,11 0 0,-8 0 0,-7-1 0,-4 0 0,-3 0 0,4 0 0,7 1 0,3 0 0,-4 0 0,-5-1 0,2 1 0,2-1 0,6 0 0,-5 0 0,10 0 0,-10 2 0,12 0 0,-4 2 0,-2-1 0,0 0 0,1-1 0,-2 0 0,1 0 0,2 1 0,2-1 0,5-1 0,2 1 0,-1 0 0,-4 1 0,-3 0 0,-1 1 0,2-2 0,4 1 0,1-1 0,2 1 0,4-2 0,2 0 0,0-1 0,-1 0 0,-4 2 0,5-2 0,-1 1 0,6-1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7:59:37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0 429 24575,'4'-3'0,"3"-1"0,5 1 0,9-1 0,15-1 0,13 0 0,17 0 0,19-1 0,-35 3 0,3 0 0,9 0 0,2 0 0,7-1 0,0 1 0,0-1 0,0 0 0,-2 0 0,0 0 0,1 1 0,1 0 0,3 1 0,1 1 0,0 0 0,1 0 0,8 1 0,0 0 0,-2 0 0,0 0 0,-1-1 0,1 1 0,10-1 0,1 0 0,2 0 0,0 1-154,-25-1 0,0 1 0,0 0 154,0-1 0,0 1 0,0 0 0,-2-1 0,1 1 0,-1-1 0,0 0 0,1 0 0,-1 0 0,0 0 0,0 0 0,0 0 0,5 0 0,0 0 0,0 1 0,0-1 0,0 1 0,-1 0 0,-2 0 0,-1-1 0,0 1 0,-1 0 0,1-1 0,-2 1 0,31-1 0,-2 0 0,-8 0 0,-1 1 0,-5 0 0,-2-1 0,-1 1 0,0 0 0,-3 1 0,2-2 0,8 1 0,2-1 0,6 0 0,1-1 0,0 0 0,1 1 0,-28-1 0,0 0 0,1 1 0,1 0 0,0 0 0,0 0 0,-1 0 0,-1 0 0,1 0 0,2 0 0,0 0 0,-1 0 0,0 0 0,-1 1 0,1-1 0,-2 1 0,0-1 0,1 1 0,3 0 0,0 0 0,0 1-248,3-1 1,0 1 0,1-1 247,6 1 0,0 0 0,2 0 0,6 1 0,1 0 0,0 0 0,-2 0 0,1 1 0,-2-1 0,-6 1 0,-1-1 0,-2 0 0,-6 1 0,-1-1 0,-2 0 87,27-1 0,-1 1-87,2 0 0,2 0 0,-31-1 0,0 1 0,-1-1 0,32 2 0,-2-1 0,1 1 0,-1 0 0,-2-1 0,1 1 0,3-2 0,0 1 0,-29-1 0,0 0 0,1 0 0,0 0 0,0-1 0,-1 1 0,-2 0 0,-1 0 0,1 0 0,1 1 0,0 0 0,2 0 0,4 0 0,2 0 0,0 0-303,5 0 1,0 0-1,2 0 303,4 0 0,2 0 0,-1-1 0,-1 0 0,0 0 0,-2 0 0,-5-1 0,-1 1 0,-1-1 0,0 0 0,1 0 0,-2-1 0,0 1 0,-2-1 0,0 1-76,-4-1 1,-1 0 0,-1 1 75,29-1 0,-3 0 352,-15 0 0,-4 0-352,-11 1 0,-3-1 132,-4 0 1,-1 0-133,-2 1 0,0-1 472,0 1 1,0 0-473,-3 0 0,-1 0 250,42-1-250,-3 0 0,-41 1 0,3-1 0,11 2 0,3 0 0,6 1 0,1 0 0,-2 1 0,-2-1 0,-11 1 0,-3-1 0,40 1 0,-10-2 0,-9 0 0,-11 1 0,-24 0 0,-22 0 0,-14-2 0,-6-2 0,1-1 0,-2 1 0,1-2 0,-1-2 0,0-5 0,1-5 0,0-3 0,0 0 0,1 1 0,1 0 0,-1 0 0,-1-1 0,0 1 0,-1 2 0,0 2 0,1-1 0,0-2 0,0-2 0,-1-1 0,0 2 0,0 3 0,0 0 0,0-2 0,0-1 0,0 1 0,0 2 0,0 5 0,0 2 0,0 6 0,0 13 0,0-4 0,0 14 0,0-6 0,-1 13 0,0 9 0,0 4 0,1-1 0,0-7 0,0-4 0,0 1 0,0 2 0,0 5 0,0-1 0,0-3 0,0-4 0,0-2 0,0-2 0,1 3 0,0 2 0,0 2 0,-1-1 0,0-2 0,1-1 0,0 3 0,0 5 0,-1 1 0,0-2 0,0-5 0,0-2 0,0 1 0,0 0 0,0-7 0,0-7 0,0-9 0,0-5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48.617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0 24575,'18'3'0,"10"-1"0,7 1 0,-10-1 0,-8-1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21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1 24575,'-13'8'0,"1"2"0,5-4 0,-1 3 0,-1-2 0,-7 8 0,-5 5 0,0 2 0,3 0 0,5-4 0,4-5 0,-2-1 0,5-6 0,0-1 0,9-3 0,1 1 0,4 1 0,3 3 0,2 0 0,2 1 0,4 0 0,-2-1 0,-1 0 0,-2-2 0,-4-1 0,-2-1 0,-3-2 0,-3-1 0,1 1 0,1 1 0,1 0 0,-1-1 0,-1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22.0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24575,'10'-1'0,"2"0"0,4-1 0,8 0 0,2 0 0,0 0 0,-3 2 0,-8-1 0,-6 1 0,-3 0 0,-2 0 0,1 0 0,2 0 0,2 0 0,3-2 0,-5 2 0,-2-2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23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260 0 24575,'-12'0'0,"-6"1"0,-1 1 0,-2 0 0,1 3 0,1 2 0,-2 2 0,1 2 0,1 2 0,2 1 0,4-1 0,1 1 0,0 1 0,1 0 0,2-1 0,3 0 0,3-3 0,1-1 0,0 0 0,0 0 0,2-1 0,-1 1 0,2-4 0,0 0 0,0-2 0,1 0 0,1-1 0,1 1 0,1 0 0,-1-1 0,0 0 0,0-1 0,1-1 0,2-1 0,0-1 0,1-1 0,-3 1 0,-2 0 0,-1-1 0,0 0 0,-1-1 0,1-2 0,1-1 0,0-2 0,1-3 0,0-1 0,0 1 0,0 2 0,-2 3 0,-1 2 0,0-1 0,-1 3 0,0-2 0,0 0 0,-1-1 0,-1-1 0,-1 2 0,1 0 0,1 2 0,-1 1 0,-1 0 0,-3 0 0,-1 0 0,0 0 0,-1-1 0,5 1 0,-1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25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24575,'6'1'0,"9"0"0,-6 0 0,13 0 0,-5-1 0,4 0 0,-7 0 0,-5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26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24575,'-8'1'0,"-3"3"0,3-2 0,-4 4 0,4-2 0,-3 3 0,1 0 0,3 0 0,2-1 0,3 0 0,1-3 0,0 3 0,2-2 0,3 4 0,2 0 0,1 0 0,0-2 0,-2-1 0,0 1 0,2 1 0,0 0 0,0 0 0,-1-1 0,-2-1 0,0 0 0,-1 0 0,0-1 0,-1 0 0,0-1 0,-1 2 0,-1 0 0,-1 1 0,0 2 0,-2-1 0,-1-2 0,-1-1 0,1 0 0,0 1 0,1-1 0,0-1 0,1-2 0,0 0 0,1 0 0,-1 1 0,-2 1 0,0 0 0,-2 0 0,0-1 0,2-1 0,0 0 0,4-1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3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24575,'21'0'0,"-1"0"0,0 0 0,-2 0 0,0 0 0,8 0 0,8 0 0,4 0 0,-5 0 0,-8 0 0,-2 0 0,14 0 0,16-1 0,3 0 0,-8-2 0,-15 0 0,-12 1 0,-4 1 0,4 1 0,2-1 0,3 0 0,3 0 0,-3-2 0,0 2 0,0-1 0,-1-1 0,-3 2 0,-3-1 0,-3 1 0,5 1 0,10 1 0,7 0 0,-1 0 0,-9 0 0,-12-1 0,-9 0 0,-1 1 0,4 0 0,5 1 0,1 0 0,-7-1 0,-5-1 0,-10-3 0,2 1 0,-5-4 0,1 1 0,-2-2 0,-1-2 0,2 1 0,1 1 0,-1 1 0,-2 1 0,-2-1 0,0 1 0,4 1 0,2 2 0,2 0 0,3 2 0,14 1 0,4 2 0,11 3 0,-6-2 0,-4 1 0,-2 0 0,-1 0 0,-2-1 0,-3-1 0,-3-1 0,-1 0 0,2 1 0,0 1 0,0-2 0,-2 1 0,-2-2 0,0 3 0,0-2 0,-2 1 0,-2-2 0,0 0 0,-1 2 0,-1 4 0,-1 2 0,-1 2 0,-2 0 0,1-2 0,-1 0 0,-1-1 0,-1 1 0,-1 2 0,0 0 0,2-2 0,2-2 0,0 0 0,4-4 0,0 1 0,1-3 0,0-1 0,-2-1 0,-2-2 0,2 1 0,-1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3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24575,'18'1'0,"4"0"0,2 0 0,4-2 0,-2 1 0,-1-1 0,0 1 0,-4 0 0,-3-1 0,0 0 0,-1 0 0,-3 1 0,-6 0 0,-5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3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24575,'4'14'0,"1"2"0,0 7 0,-1 2 0,-2 5 0,-2 0 0,1-3 0,0-7 0,0-8 0,-1-7 0,0-3 0,0 0 0,1-1 0,5-2 0,-3 0 0,2-1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3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0 24575,'-21'3'0,"-4"5"0,-10 10 0,11-3 0,-8 11 0,16-7 0,2-2 0,1 4 0,4-6 0,3-2 0,-2 2 0,4-5 0,1 4 0,0 1 0,1-2 0,1-1 0,1-2 0,0-4 0,1-1 0,5-1 0,4 0 0,3-1 0,0 0 0,-5-1 0,0-2 0,0-2 0,1-5 0,2-5 0,-2-3 0,0-1 0,-2 1 0,-2 2 0,-1 0 0,-1 2 0,-2 3 0,0 3 0,-1 1 0,0 0 0,0 0 0,-1 0 0,-1 1 0,0 2 0,-1 1 0,-1 0 0,-2 0 0,3 0 0,-1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3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24575,'17'0'0,"4"0"0,5 0 0,4 0 0,-5 0 0,-8 0 0,-8 0 0,-7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49.116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7 24575,'11'0'0,"10"0"0,14 0 0,8-1 0,2 0 0,-7-1 0,-19 1 0,-6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3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24575,'0'13'0,"0"3"0,-1 6 0,-1 3 0,1-2 0,-1-5 0,1-8 0,1-5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4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24575,'-12'5'0,"-3"2"0,-4 1 0,-1 3 0,3 0 0,1 1 0,1 1 0,2 0 0,4-2 0,3-2 0,4-3 0,1 0 0,0 0 0,1-1 0,0 1 0,0 0 0,2 0 0,4 4 0,5 2 0,2 2 0,-1-1 0,-4-4 0,-3-4 0,-2 0 0,0-2 0,-1 0 0,0-1 0,0 1 0,0 2 0,1 0 0,-1 0 0,0-2 0,-2 1 0,0-2 0,0 2 0,-1-2 0,-2 1 0,-3 1 0,0 1 0,-2 0 0,3 0 0,-2-2 0,0 1 0,-1-2 0,-2 2 0,4-3 0,0 1 0,5-2 0,0 0 0,0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4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1164 3 24575,'-7'-1'0,"-6"-1"0,-3 2 0,-9 0 0,-8 0 0,-7 0 0,-12 1 0,0 0 0,2 1 0,4 0 0,2-1 0,0 0 0,-2-1 0,-4 1 0,3 1 0,2 1 0,9 0 0,4-1 0,-1-1 0,-5-1 0,-9 3 0,-3-1 0,5 1 0,9-1 0,9 0 0,9-1 0,2 0 0,0-1 0,-4 0 0,-10 1 0,-7 0 0,2 0 0,11 0 0,13 0 0,8 0 0,6-2 0,-2-2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44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24575,'-26'26'0,"-5"6"0,10-9 0,-3 3 0,16-14 0,-2-1 0,4-4 0,4-3 0,6 1 0,-2-3 0,3 2 0,-2-3 0,1 2 0,4 2 0,4 3 0,3 1 0,2 0 0,-3-3 0,-5-3 0,-1 1 0,-5-1 0,2-1 0,-2 0 0,0 0 0,-1 0 0,1-1 0,-1 0 0,-1 0 0,1-1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45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24575,'15'1'0,"3"0"0,11 0 0,6-1 0,-5-1 0,-6 0 0,-11 0 0,-6 1 0,-2 0 0,2 0 0,-2 0 0,5 0 0,-7 0 0,4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5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24575,'-9'1'0,"2"0"0,-3 0 0,2-1 0,-2 0 0,-2-1 0,0 1 0,-2 0 0,-6 3 0,-4 2 0,-1 4 0,2 2 0,9 0 0,2-1 0,2-2 0,1-1 0,1 1 0,2 1 0,2 0 0,1-1 0,1-2 0,1-2 0,-1 3 0,0 4 0,1 3 0,-1 0 0,2-4 0,0-5 0,1-1 0,3 2 0,3 2 0,2 1 0,1-1 0,-2-3 0,-2-2 0,2-4 0,1-2 0,3-1 0,0-4 0,-1-3 0,-2-4 0,-1-1 0,-3 4 0,-1 3 0,-1 2 0,-1 0 0,0 1 0,-1 0 0,1 0 0,-2 0 0,-1-1 0,0 2 0,1 2 0,-1 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51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24575,'12'2'0,"-2"-1"0,-3 0 0,-1 0 0,-2 0 0,2 0 0,3-1 0,6 0 0,3 0 0,-1 0 0,-7 0 0,-7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2:5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24575,'-6'0'0,"-1"0"0,-1 2 0,-1 2 0,-1 1 0,-1 1 0,0-1 0,3 0 0,2-1 0,2-1 0,2 0 0,0 1 0,0 1 0,0 2 0,-1 0 0,0 2 0,1-1 0,-1 0 0,1-1 0,0-1 0,1-3 0,1 3 0,0-2 0,0 2 0,1 0 0,0 0 0,0-1 0,2 1 0,0 0 0,2 0 0,1 1 0,1-1 0,-1 0 0,1 0 0,1-1 0,0 1 0,1 0 0,-1 0 0,-2 0 0,-1-1 0,-2-2 0,-3-1 0,-1 0 0,0-1 0,-1 2 0,0-1 0,-1 2 0,-2 0 0,-1 2 0,0 0 0,0-1 0,0-1 0,-1 0 0,0 0 0,1 0 0,-1 1 0,0 0 0,0-1 0,1 0 0,0 0 0,0 0 0,3-2 0,-1 0 0,3-2 0,0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25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 24575,'47'0'0,"15"-1"-9831,18-1 8341,-10 1 4308,-14 0-2818,-3 0 1719,4 0-1719,21 0 0,18 0 0,-41 1 0,4 1 0,15 0 0,4 1 0,-13-1 0,3 0 0,2 0 1917,8 1 0,4-1 0,1 0-1917,8 0 0,3-1 0,2 0 0,-22 0 0,2 0 0,0-1 0,-1 0 0,20 0 0,0 0 0,-3 0 0,-9-1 0,-2 1 0,-4 0 0,20-1 0,-7 1 0,-16 0 0,-4 0 0,-6 1 0,-1 0 0,-1 0 0,0 0 0,-6 0 0,0 0 0,1 0 0,1 0 516,5 1 1,2 0-517,4 0 0,2 1 0,7 0 0,1-1 0,3 1 0,0 0 0,-6-2 0,0 1 0,-4-1 0,-1 0 0,-7 0 0,-2 0 0,-9 0 0,-2 0 0,39 0 0,-21-1 0,-14 0 0,-13 0 0,-10-1 0,-6 1 0,3 0 0,-1 1 0,-2 0 0,-3 0 0,-5-1 0,0 0 0,-2 0 0,-2-1 0,-3 0 0,-4 1 0,0 0 0,-2 0 0,-2 1 0,-1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29.4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1 154 24575,'19'-1'0,"12"0"0,27-2 0,-21 1 0,26-3 0,-13 0 0,36-1 0,-24 3 0,4 0 0,16 1 0,3-1 0,6 2 0,1-1 0,-3 1 0,-2-1 0,-7 1 0,-3-1 0,-13 1 0,-2 1 0,-7-1 0,-1 0 0,0 1 0,-1-1 0,43-1 0,-17-1 0,-17-1 0,-23 2 0,8-1 0,26 1 0,26 0 0,-43 1 0,3 0 0,0-1 0,2 1 0,4 1 0,2-1 0,7 1 0,3 1 0,5 0 0,0 0 0,-8-1 0,-5 1 0,30 1 0,-49-3 0,-33 0 0,-2 0 0,7 1 0,6 0 0,3-1 0,2-1 0,0 0 0,2-2 0,0 2 0,-5-1 0,0 0 0,6 0 0,5 1 0,9-1 0,8 0 0,-2-2 0,-10 0 0,-15 2 0,-18 0 0,-5 2 0,2 0 0,7 0 0,19-2 0,5 1 0,-3-2 0,-11 1 0,-15 1 0,-7 0 0,1 1 0,-3 0 0,5 0 0,3 0 0,1-1 0,1 1 0,-7-1 0,-1 2 0,-4-1 0,3 0 0,-3 0 0,4-1 0,-5 2 0,-5-2 0,-10-1 0,6 2 0,-3-2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49.437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1 24575,'28'0'0,"29"2"0,-18-2 0,38 3 0,-27-2 0,-13 1 0,-2-1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20.1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24575,'2'22'0,"0"1"0,0 8 0,0 15 0,-1 8 0,1-1 0,-2-10 0,0-20 0,0-15 0,0-2 0,0-5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02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24575,'23'-2'0,"12"0"0,39-2 0,-18 3 0,28-2 0,-16 2 0,-14 0 0,5 0 0,9 0 0,4-1 0,12 1 0,3 0 0,5 1 0,-1 0 0,-4 1 0,-2 0 0,-1 1 0,0 1 0,10-1 0,-4 0 0,-30 0 0,0 0 0,23 0 0,0 0 0,-26 0 0,-1 0 0,10 1 0,-2 0 0,-10-1 0,0 1 0,9-1 0,-5 0 0,-3 1 0,-5-1 0,1-1 0,12 1 0,15 1 0,-3-1 0,-10 0 0,-11-1 0,-3 0 0,1-1 0,4 0 0,5 0 0,2 1 0,-5 0 0,-4 0 0,0 0 0,0 0 0,5 0 0,-4 1 0,-5-2 0,2 0 0,2 0 0,5 0 0,4 1 0,-4 0 0,-8 0 0,-7 0 0,-4 1 0,1 0 0,11 0 0,8 0 0,2-1 0,6-1 0,-2 0 0,-5 0 0,-5 0 0,-10 0 0,-6 0 0,-2 0 0,0 0 0,4 0 0,7 0 0,3 0-6784,-4 0 6784,-14 0 0,-19 0 0,-10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28.2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 0 24575,'1'14'0,"0"4"0,0 12 0,-1-7 0,0 15 0,1-6 0,0 13 0,0 6 0,-2 2 0,0 9 0,0 13 0,1 6 0,0 0 0,-1-12 0,0-18 0,0-8 0,0-5 0,0-3 0,-1 1 0,-1-2 0,1-1 0,0-2 0,1-3 0,0-2 0,0 2 0,0 6 0,0 9 0,0 4 0,0 18 0,1 8 0,-1 0 0,0-5 0,-1-22 0,2-7 0,-1-2 0,1 2 0,0 1 0,0-4 0,-1-4 0,-1-2 0,0-2 0,0 4 0,1 7 0,0 7 0,1 5 0,0-4 0,0-4 0,0-3 0,0-3 0,0 2 0,0 2 0,0 0 0,0-4 0,0-1 0,-1 2 0,0 3 0,0 4 0,1-1 0,1-2 0,1 1 0,1 0 0,0-2 0,0-2 0,-2-17 0,0 6 0,0-5 0,0 11 0,0 5 0,1-1 0,-1 2 0,0 0 0,-1 1 0,0 0 0,0-5 0,0 1 0,1-4 0,-1-1 0,1-2 0,0-3 0,-1-1 0,0-2 0,1-1 0,0-3 0,-1-1 0,1 0 0,0 2 0,-1 4 0,0 1 0,0 1 0,0-3 0,1-3 0,0-2 0,-1-1 0,1-3 0,-1-2 0,0-2 0,0-4 0,0 0 0,0 1 0,0 1 0,0 0 0,0-1 0,0-1 0,0-1 0,1 3 0,0 0 0,-1-1 0,1-3 0,-1-2 0,0 0 0,1 0 0,0 0 0,0 0 0,-1-1 0,1-1 0,0 0 0,-4-1 0,3 0 0,-4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39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1 148 24575,'19'-3'0,"7"-4"0,3 0 0,11-3 0,11 0 0,17-1 0,26 1 0,-37 6 0,2 1 0,2 1 0,2 0 0,1 1 0,0-1 0,-1 1 0,1 0 0,-1 0 0,1 1 0,3-2 0,1 1 0,2-1 0,0 0 0,-3 0 0,-1-1 0,-2 1 0,1-1 0,-2 1 0,0 0 0,2 0 0,1 0 0,5 0 0,2 0 0,6 0 0,0 0 0,1 0 0,-2 0 0,-6 0 0,-2 1 0,-9-1 0,-3 0 0,37-2 0,-4 0 0,-2 1 0,-5 0 0,-9 1 0,-10 0 0,-4 0 0,3 2 0,2-1 0,-5 0 0,-7 0 0,-4-1 0,-5 1 0,10 0 0,-5 0 0,-14 0 0,-12 1 0,-21 0 0,-3 0 0,-1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40.7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 24575,'26'-1'0,"28"1"0,9 0 0,5 1 0,30 0 0,-34 0 0,10-1 0,-2 0 0,26 2 0,4-1-989,-11 1 0,6 0 0,3 1 989,-17-1 0,2 0 0,0 0 0,-1 0 0,-6 0 0,-1 0 0,-2 0 0,-1 0 204,14 0 0,-2-1 0,-4 1-204,17-1 0,-7-1 281,-24 0 0,-5 0-281,-9 0 0,-3 0 0,31 0 0,-21-1 1520,-17-1-1520,-11 0 273,0 0-273,10 0 0,3 1 0,2 0 0,-2-1 0,-2-2 0,11-1 0,8 1 0,3 0 0,-9 1 0,-16 0 0,-15 0 0,-6 0 0,0-1 0,3 1 0,-11 1 0,-1 2 0,-15-1 0,-1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42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 24575,'38'0'0,"27"0"0,-8 0 0,6 0 0,17 0 0,5 0 0,9 0 0,2 0 0,0 1 0,-1-1 0,-11 1 0,1 0 0,10 0 0,5 1-414,-25-1 1,4 1-1,0-1 414,6 1 0,1-1 0,0 1 0,-4-1 0,-1 1 0,-5-1 151,10 0 1,-10 0-152,12-1 0,-38 1 0,-1 0 0,6 1 0,3 0 938,-7-1-938,-10-1 0,3-1 0,8 0 0,5 1 0,6 0 0,0 0 0,-5 0 0,-5-1 0,-10-2 0,-13 0 0,-7 0 0,-6 0 0,-1 0 0,-1 2 0,1-1 0,1 0 0,-1 1 0,-1 1 0,0-2 0,5-1 0,5-1 0,1-1 0,-5 1 0,-13 2 0,-24-3 0,-12 2 0,3-1 0,4 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43.5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89 24575,'10'0'0,"6"-1"0,20 0 0,40-2 0,-25 2 0,5-1 0,10 1 0,2-1 0,1 1 0,0-1 0,-8 0 0,-1 1 0,-3-1 0,-1-1 0,-4 1 0,-2 1 0,42-3 0,-8 1 0,-10 0 0,-5-2 0,6 0 0,5-1 0,5 0 0,1 1 0,-7-2 0,-6-1 0,2 2 0,7 2 0,14 2 0,-5 2 0,-3 1 0,-8 1 0,6 3 0,-34-2 0,1 1 0,1 0 0,0-1 0,42 4 0,-31-3 0,-24-3 0,-16 0 0,-5-1 0,-2 0 0,-4 0 0,-5 0 0,5 1 0,6 0 0,9 0 0,-11-1 0,-6-1 0,-27-2 0,9 1 0,-8-1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44.8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84 24575,'21'-2'0,"5"0"0,16-1 0,39 1 0,-20 1 0,7 1 0,16-1 0,5 1 0,8 0 0,0 0 0,-9-1 0,-4 0 0,-15 0 0,-4-1 0,-9 1 0,-1-2 0,-1 1 0,-1 0 0,4-1 0,2 1 0,8-1 0,-1 0 0,20-2 0,0-1 0,-41 3 0,18-2 0,1 3 0,0 1 0,-7 0 0,-12 0 0,-9-1 0,-7 0 0,-3 0 0,-3 0 0,-5 1 0,-2 0 0,-1-1 0,2-1 0,2 1 0,-1 0 0,-2 1 0,-9 0 0,-3 0 0,-6 0 0,0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31.7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1 24575,'-4'13'0,"0"9"0,-1 12 0,1 4 0,0 11 0,1 13 0,2 14 0,-2 13 0,1-8 0,0-7 0,-2-4 0,-1 1 0,-1 9 0,0 6 0,0 4 0,5-36 0,-1-3 0,1 13 0,0 14 0,-1-36 0,0 16 0,0 4 0,-1 9 0,0 8 0,0 4 0,1 0 0,0-13 0,-1-12 0,1-12 0,1-6 0,1 0 0,-1 3 0,0 2 0,0 0 0,0 1 0,1-1 0,0-2 0,0 0 0,0-6 0,0-3 0,0-4 0,0-1 0,0 4 0,0 6 0,0 7 0,0 0 0,0-8 0,0-2 0,-1 1 0,0 4 0,-2 2 0,0-1 0,2 0 0,0 2 0,1 4 0,-2 14 0,0-23 0,0 14 0,0-20 0,0 11 0,0 5 0,0 2 0,0-4 0,-1-7 0,1-7 0,0-5 0,-1 2 0,1 4 0,1 0 0,-1-2 0,0-6 0,1-5 0,-2 0 0,2 3 0,0 2 0,-1 1 0,1-3 0,1-5 0,-1 0 0,1-1 0,-1 1 0,0 0 0,0 0 0,0-8 0,0 0 0,1-9 0,-2 3 0,2-1 0,0 1 0,0-2 0,0 0 0,-1-2 0,-1-1 0,-1 0 0,2 0 0,-1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50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 24575,'32'0'0,"10"0"0,34 2 0,-23 0 0,5 0 0,21 1 0,6 1 0,-17-1 0,4-1 0,0 1 0,4-1 0,0 1 0,-1-1 0,-3-1 0,-1 1 0,-4-1 0,13 0 0,-6-1 0,-19 1 0,-4-2 0,25 1 0,-8 0 0,0 0 0,-9 0 0,-14-1 0,-14-1 0,-7 1 0,3-1 0,3-1 0,0 0 0,-5-1 0,-4 2 0,-1 0 0,4 1 0,-1-1 0,-5 1 0,-8-1 0,-12 0 0,-67-13 0,46 10 0,-45-10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49.724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0 24575,'29'1'0,"15"0"0,15 0 0,3 0 0,-22-1 0,-17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51.3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1 112 24575,'12'0'0,"12"1"0,27 0 0,24 0 0,-23-1 0,3-1 0,8 0 0,2 0 0,3-1 0,1-1 0,5 1 0,1 0 0,-2-1 0,0-1 0,-6 0 0,-1 0 0,-7-1 0,-3 0 0,36-7 0,-18 2 0,-6 0 0,-6 0 0,-5 2 0,-7 1 0,-10 1 0,-10 3 0,-9 2 0,-3 1 0,3 0 0,8-1 0,6 0 0,-1 0 0,-6 0 0,-12 1 0,-2 0 0,0 0 0,8 0 0,2-1 0,-1-1 0,-4 0 0,-5 1 0,-3 0 0,-6 1 0,-4 0 0,-2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52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24575,'31'3'0,"47"6"0,-27-4 0,8 1 0,7-1 0,-12-3 0,1-1 0,18 2 0,3-1 0,8 0 0,2-1 0,-3 0 0,-1 0 0,-5-1 0,-2 1 0,-8-1 0,-3 0 0,32-2 0,-35 0 0,-18-1 0,-13 1 0,-8 0 0,-7 2 0,-4 0 0,2 0 0,4-1 0,2 0 0,-9-1 0,-3 1 0,-9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53.1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24575,'7'1'0,"12"2"0,-4-1 0,36 4 0,33 2 0,-25-3 0,5 1 0,7-1 0,1 0 0,-1-1 0,-2-1 0,-7 0 0,-3 0 0,-8-1 0,-2-1 0,26 2 0,-28-2 0,-22 0 0,-8 0 0,-3 0 0,-5-1 0,-8-1 0,-2 1 0,-3-1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53.9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37 24575,'27'0'0,"11"-1"0,32-2 0,27-1 0,-32 1 0,5 1 0,11 0 0,1 0 0,1 1 0,-1-1 0,-6 1 0,-4-2 0,-16 1 0,-6 0 0,11-2 0,-30 1 0,-24 2 0,-5 1 0,-4-1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3:54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84 24575,'27'-4'0,"5"-1"0,13-3 0,11-1 0,7-1 0,1-1 0,-6 1 0,-12 1 0,-5 3 0,-7 2 0,-6 1 0,-4 2 0,-7 0 0,-2 1 0,0 0 0,2 0 0,-1 0 0,-1-1 0,-2 0 0,-3 0 0,-5 1 0,-2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37.4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24575,'14'1'0,"2"0"0,-2 1 0,0-1 0,3 1 0,2-1 0,1 1 0,-1-1 0,-8 0 0,6 0 0,14-2 0,10-1 0,1-2 0,-14 0 0,-16 1 0,-9 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38.1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24575,'4'6'0,"1"5"0,-2-1 0,1 9 0,-1-1 0,1 5 0,-1-3 0,-1-5 0,-1-6 0,0 2 0,-1 3 0,0 3 0,2-1 0,-2-7 0,1-3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39.9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 24575,'11'0'0,"8"-1"0,0 0 0,11 1 0,-10 2 0,-2-1 0,-8 3 0,-5 1 0,1 5 0,2 3 0,1 2 0,-4-2 0,-1-1 0,-1 2 0,-1 1 0,1 3 0,0 0 0,-1 1 0,-1 0 0,1 0 0,-2 1 0,0-1 0,-1-1 0,-4-1 0,-1-2 0,-1 1 0,-1 0 0,0-2 0,1-4 0,-1-4 0,1-3 0,-1-2 0,0 0 0,-1-1 0,0 0 0,0-1 0,4 1 0,0-2 0,4-3 0,-1-2 0,0-4 0,1-3 0,2 0 0,1 1 0,3 1 0,3 0 0,1 2 0,1 1 0,0 4 0,3 3 0,4 2 0,5 0 0,1 0 0,-1 0 0,-3 1 0,-2 3 0,-2 2 0,-2 2 0,-4-1 0,-2-1 0,-1-2 0,-3-2 0,0-2 0,0 1 0,1 0 0,-1 0 0,0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41.6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228 7 24575,'-6'-3'0,"0"1"0,5 1 0,-6 0 0,-4 2 0,-5 0 0,-4 3 0,0 2 0,0 2 0,2 0 0,1 2 0,3-1 0,2 0 0,1 0 0,2 2 0,1 1 0,-2 2 0,2 2 0,1-2 0,3-3 0,2-3 0,2-1 0,0 2 0,0-4 0,0 1 0,0-2 0,0 2 0,3 1 0,1 0 0,2-2 0,-1 0 0,0-4 0,2 0 0,1-1 0,4-2 0,2-2 0,0-4 0,-1-2 0,-2-1 0,-3 2 0,-2 0 0,-2 0 0,-2 0 0,0 0 0,-1 0 0,1 2 0,0 2 0,-2 2 0,0 1 0,-1 0 0,-2 0 0,-3 0 0,-2 0 0,-3 0 0,-1 0 0,1-1 0,3 2 0,2 0 0,5 1 0,-1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43.0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24575,'15'0'0,"9"-2"0,5 1 0,-1-1 0,-10 0 0,-8 1 0,3 1 0,11 0 0,8-1 0,0 0 0,-9-1 0,-11 0 0,-4 2 0,1 0 0,0 0 0,0 0 0,-6 0 0,-2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0.006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4 24575,'15'0'0,"9"0"0,11-1 0,4 0 0,-15 0 0,-8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44.7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 24575,'19'-4'0,"0"0"0,0 2 0,1 0 0,0 1 0,4 2 0,6 1 0,7 2 0,-1 4 0,-2 2 0,-6 2 0,-2 4 0,0 1 0,-3 0 0,-4-2 0,-8-2 0,-5 1 0,-1 5 0,-2 3 0,0 2 0,0-2 0,-3-3 0,-2 1 0,-3 1 0,-4 0 0,-3-1 0,0-5 0,0-4 0,0-5 0,2-2 0,0-1 0,-1-2 0,-1-1 0,-1-2 0,5 1 0,-1-3 0,4 1 0,-2 0 0,1-3 0,3 3 0,2-2 0,7 0 0,9-3 0,7-5 0,3-3 0,-4 2 0,-8 3 0,-6 5 0,-1 5 0,3 0 0,5 1 0,2 0 0,-6 1 0,-1 0 0,-5 0 0,4 2 0,3-1 0,0 2 0,-1-1 0,-3 2 0,-3-2 0,0 0 0,3-4 0,7-3 0,-4 1 0,2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20:44:46.5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388 3 24575,'-14'-2'0,"0"1"0,-10 1 0,-6 2 0,-2 2 0,0 1 0,8 0 0,1 4 0,0 4 0,-3 2 0,1 1 0,3-2 0,4-1 0,1-1 0,0 0 0,3-3 0,2 1 0,4-2 0,2 1 0,3 0 0,1-1 0,1 0 0,1 0 0,1 0 0,0-1 0,3-1 0,1 0 0,3-1 0,2 0 0,4 1 0,0-1 0,1 0 0,-1-1 0,-2-2 0,0-2 0,0 1 0,0-1 0,-1 0 0,-2-1 0,-4 0 0,-1 0 0,-2-2 0,-1-1 0,1-1 0,0-2 0,-1 0 0,0-2 0,-1-1 0,0 0 0,-1-1 0,1 1 0,-2 0 0,-1 1 0,0 1 0,0 2 0,0-1 0,-1 2 0,0 0 0,0 0 0,-2 1 0,0-2 0,0 0 0,2 2 0,2 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3:57:50.5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165 3 24575,'-2'3'0,"-1"0"0,-1-1 0,-2 2 0,-1 2 0,-1 1 0,0-1 0,0-1 0,0 1 0,1 3 0,-2 2 0,-1 4 0,-1 0 0,-2-1 0,2-3 0,3-3 0,1 1 0,1 4 0,0 6 0,0 2 0,1-2 0,1-2 0,1-1 0,2 3 0,0 4 0,1 2 0,-1-1 0,0-2 0,1-1 0,2-1 0,2 2 0,0 1 0,0 0 0,0-2 0,-1-3 0,2-1 0,2 0 0,2 1 0,2-1 0,1-2 0,-2-3 0,0-1 0,0 0 0,3 2 0,4 1 0,2-3 0,1-3 0,5 1 0,-6-3 0,19 3 0,-2-4 0,8 0 0,-2-2 0,-10-1 0,-1 1 0,-1-2 0,1 0 0,-2-2 0,-4-1 0,-3 1 0,-3-1 0,0 0 0,1 0 0,-3 0 0,-4 0 0,-3 1 0,-4-2 0,3-2 0,1-4 0,1-5 0,2-7 0,0-2 0,-3-2 0,-2 0 0,-3 3 0,-1-3 0,1-3 0,-1-5 0,-1-1 0,0 0 0,-2 1 0,1 3 0,-1 3 0,0 4 0,-1 2 0,-1 2 0,-1-1 0,-2 3 0,1 2 0,-2 3 0,1 0 0,-3 1 0,-3-1 0,0 2 0,-1 0 0,0 2 0,-2-1 0,-2-2 0,-4-2 0,0 0 0,2 2 0,4 4 0,1 2 0,-4 0 0,-4 0 0,-2-1 0,1 1 0,3 1 0,1 1 0,-1-1 0,0 2 0,2 0 0,0 0 0,-4 0 0,7 1 0,-10-2 0,7 3 0,-5-1 0,-2 0 0,1 1 0,-1 0 0,2 0 0,4 0 0,2 1 0,-4 1 0,-2 2 0,-2 2 0,2 0 0,7-1 0,4-2 0,0-3 0,6 0 0,-2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3:57:54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36 24575,'-5'0'0,"-2"1"0,-4 5 0,-8 4 0,-3 3 0,-1 2 0,6-1 0,1 3 0,6-5 0,-8 9 0,4-3 0,0 5 0,1 0 0,8-4 0,1 2 0,1 0 0,0-1 0,0 0 0,2-2 0,0 0 0,1-2 0,0-1 0,2-1 0,0-1 0,0 0 0,1-1 0,0 0 0,0 1 0,2 1 0,-1 2 0,1 0 0,-1-2 0,1-3 0,-1-3 0,0-1 0,1-1 0,2 1 0,2 0 0,2 1 0,1-2 0,0 2 0,1-1 0,1-1 0,1 0 0,-2-2 0,-1-1 0,-3-1 0,-1 0 0,5 0 0,3 0 0,4 1 0,0 1 0,-2-1 0,0 1 0,1-1 0,-2-1 0,-2-2 0,-1 1 0,0-1 0,1 1 0,0 0 0,1 0 0,-2-1 0,0 0 0,0 0 0,1 0 0,2-1 0,3 0 0,0 1 0,-2-1 0,-2 0 0,-2 0 0,0 0 0,0-1 0,-2-1 0,-2 0 0,0 0 0,-1-1 0,0 0 0,-1-1 0,1 0 0,2 0 0,0-3 0,1 0 0,-3-1 0,-2 1 0,0-1 0,-1 1 0,1-3 0,0-2 0,0-2 0,-1-2 0,-1 2 0,-2 0 0,-1 3 0,0 1 0,1-4 0,-1-3 0,1-1 0,-1 2 0,-1 3 0,0 2 0,-1 1 0,0-4 0,0-1 0,1-3 0,0 1 0,-1 4 0,1 1 0,-1 1 0,0 0 0,0 0 0,-1 1 0,0 0 0,0 2 0,-1-1 0,-1-2 0,0-1 0,-1 1 0,-1 2 0,0 2 0,1 2 0,-1-1 0,-2-1 0,-3-3 0,-1 0 0,-1 2 0,2 2 0,1 2 0,0 1 0,-3-1 0,-2 0 0,-3 0 0,-3 2 0,1-1 0,0 1 0,2 0 0,1 1 0,4-1 0,-6 2 0,6 0 0,-4 1 0,1-1 0,-6 0 0,-4 0 0,-1 1 0,1 0 0,5 1 0,2-1 0,0 1 0,0 0 0,3-1 0,4 0 0,3 0 0,-2 0 0,-2 0 0,-1 1 0,0 1 0,-1 1 0,0 1 0,-1 0 0,3 0 0,2-1 0,3 0 0,1-1 0,1 1 0,-1 1 0,-3 0 0,0 2 0,-3 0 0,1 1 0,1-1 0,1-1 0,5-2 0,1-1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1:52.248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39 1 24575,'0'95'0,"0"0"0,-1-20 0,-2 2 0,1-6 0,0-2 0,-1-3 0,0 7 0,-1-2 0,0 28 0,2-29 0,0-14 0,0 2 0,1-5 0,-1 1 0,1 16 0,0 4 0,2 8 0,2-3 0,-1-25 0,0 2 0,1 21 0,0 12 0,1-2 0,-2-10 0,1-2 0,0 1 0,-1-1 0,-1 1 0,1 1 0,0 14 0,0 2 0,-1-13 0,-1-23 0,0-4 0,0 27 0,0-1 0,0-25 0,0 0 0,0 22 0,0-1 0,0-16 0,-1-1 0,1 19 0,-1 0 0,0-18 0,0 0 0,0 7 0,-1 4 0,0 21 0,0 2 0,0-17 0,-1-1 0,1 10 0,0-3 0,0-30 0,0-2 0,1 5 0,-1 0 0,-1 40 0,1-41 0,0-1 0,-2 37 0,2-15 0,1-8 0,0 12 0,1-22 0,0 13 0,0-29 0,1 0 0,2 7 0,2 2 0,0 14 0,-1-19 0,-2 7 0,-1-18 0,1 3 0,0 1 0,-1-6 0,0-2 0,2 28 0,-2-19 0,2 22 0,-3-29 0,2-7 0,-1-4 0,3 12 0,-3-18 0,1 10 0,-4-23 0,0-2 0,4 6 0,4 2 0,2 0 0,-1-1 0,-4-6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1:56.270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229 0 24575,'-14'50'0,"-10"7"0,-5 2 0,-2 2 0,-12 16 0,-8 6 0,34-51 0,5-7 0,8-13 0,0-3 0,5-10 0,4-11 0,23-45 0,0-3 0,14-29 0,-12 21 0,-6 12 0,-8 16 0,-6 13 0,-6 19 0,-3 17 0,-1 15 0,0 9 0,0 3 0,2-5 0,2 1 0,1-15 0,1-1 0,-3-18 0,7-9 0,15-21 0,-3-2 0,3-1 0,-11 12 0,-10 17 0,2 0 0,-3 11 0,1 10 0,4 13 0,1 11 0,1-2 0,-3-7 0,-2-8 0,-2-6 0,0-4 0,-1-4 0,-2-6 0,1-2 0,1-2 0,-1-1 0,1 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22.697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1 78 24575,'15'1'0,"4"-3"0,20-1 0,20-4 0,18-2 0,9-2 0,-2 0 0,2 0 0,-35 6 0,2 1 0,0 0 0,4 1 0,21 0 0,0 1 0,-19 1 0,-2 0 0,15 0 0,-5 1 0,-1 0 0,-11 0 0,-39 0 0,-8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23.919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0 1 24575,'3'18'0,"2"5"0,9 31 0,-7-27 0,6 39 0,-10-30 0,0 6 0,-1 5 0,-2-24 0,0 1 0,0-9 0,0-1 0,0-4 0,0-4 0,0-4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46.659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0 1 24575,'47'3'0,"16"1"0,4 1 0,4 0 0,-12-1 0,-1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47.314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0 1 24575,'1'22'0,"1"13"0,0 16 0,0 9 0,-2 7 0,0-29 0,0 0 0,0-29 0,0 5 0,-1 2 0,0-1 0,1-7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0.237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0 24575,'20'1'0,"1"0"0,3 0 0,-4 0 0,-5-1 0,-8 0 0,-1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48.093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1 0 24575,'7'27'0,"0"11"0,-1 17 0,0 14 0,-2-1 0,-1-12 0,0-17 0,-3-16 0,0-7 0,0-9 0,0-2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49.976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46 70 24575,'10'-17'0,"-3"7"0,5-6 0,7 6 0,3 2 0,-1 1 0,-6 6 0,-10 2 0,8 16 0,-2 2 0,9 20 0,-9-14 0,-9 11 0,-12-17 0,-7 10 0,-10 4 0,-6-3 0,1 0 0,3-13 0,12-12 0,4-3 0,2-1 0,0-4 0,4 0 0,1-2 0,6-2 0,2-3 0,3-4 0,2-3 0,6 2 0,29 12 0,-6 2 0,15 8 0,-3 0 0,-18-3 0,0-1 0,-16-2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53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0 137 24575,'20'0'0,"45"0"0,1 1 0,-10 0 0,5 0 0,18 0 0,0 1 0,-21-1 0,0 0 0,18 0 0,-2-1 0,22 0 0,-43 0 0,1 1 0,5 1 0,2 0 0,20 3 0,-4-1 0,10 2 0,0-2 0,-73-8 0,-5-8 0,4-10 0,-3 4 0,0-5 0,-5 5 0,-2-1 0,1 1 0,0 2 0,-3 4 0,1 5 0,-2 17 0,0 12 0,0 61 0,0-2 0,0 6 0,0-36 0,0-36 0,0-8 0,0-1 0,0-2 0,0-2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53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 24575,'25'-2'0,"-6"0"0,14-3 0,-10 1 0,8-3 0,-7 2 0,-1 0 0,-7 4 0,20-4 0,-21 4 0,17-3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54.6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24575,'0'34'0,"0"17"0,0-12 0,0 34 0,0-26 0,0 0 0,0-19 0,0-23 0,0-2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55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24575,'3'15'0,"-1"27"0,-2-6 0,0 14 0,0-25 0,0-10 0,0-7 0,0-5 0,0-2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2:56.4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24575,'26'0'0,"1"0"0,-9 0 0,2 2 0,-10 3 0,5 5 0,0 6 0,0 3 0,-4 3 0,-3 0 0,-2 1 0,0 5 0,-4 2 0,-2-5 0,-6 5 0,-1-15 0,-13 6 0,6-13 0,-7 0 0,9-6 0,4-1 0,4-1 0,1 0 0,1-2 0,-2-9 0,1-5 0,-1-8 0,1 8 0,3 4 0,2 6 0,5 2 0,5-3 0,5 1 0,6 1 0,4 3 0,-1 1 0,-3 1 0,-9 0 0,-5 0 0,-1 1 0,0 1 0,-1 0 0,1 0 0,-4-1 0,0 1 0,3 2 0,-4-3 0,1 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3:05.06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24575,'16'0'0,"77"4"0,-13-3 0,-14 1 0,11 1 0,-4-1 0,2-1 0,-2 1 0,20 0 0,-5-1 0,8 1 0,-45-2 0,-7 1 0,-28 0 0,16 0 0,-20 0 0,-1 0 0,-1 0 0,-3-2 0,-4 1 0,-3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1T15:53:05.49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 24575,'15'56'0,"-2"14"0,-8-21 0,-2 8 0,-4-23 0,0-14 0,-3-8 0,-4-21 0,4 5 0,-3-6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0:50.88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 24575,'3'6'0,"0"1"0,-2 4 0,0 6 0,1 11 0,0 7 0,1 2 0,-1-8 0,-1-12 0,0-9 0,-1-4 0,0-1 0,0 4 0,0 0 0,1-1 0,-1-2 0,0-3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0.654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0 1 24575,'0'0'0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0:51.72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24 24575,'5'0'0,"5"0"0,-5 0 0,7 0 0,-2-2 0,5 0 0,4-1 0,3 1 0,2-1 0,-1 0 0,-4 1 0,-8 1 0,-7 1 0,-17-3 0,8 3 0,-8-3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0:52.65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 24575,'4'14'0,"-2"0"0,1-1 0,-2 3 0,0 3 0,0 3 0,0-1 0,0-3 0,0-5 0,-1-5 0,0-5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0:55.06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15 18 24575,'1'-5'0,"1"0"0,6 4 0,1-1 0,1 0 0,-1 0 0,-1 2 0,-2-1 0,11 4 0,1 0 0,0 0 0,-3 1 0,-5 1 0,-1 3 0,1 3 0,-2-2 0,-5-3 0,-1 3 0,-2 0 0,-1 4 0,1 1 0,-2-1 0,-1-1 0,-1-1 0,-2 3 0,0 1 0,-1 1 0,1-2 0,-2-3 0,-1-3 0,-1-1 0,2-1 0,1-1 0,1-1 0,-4 0 0,-7 1 0,-2 0 0,1-1 0,5-1 0,7-1 0,2-3 0,2-3 0,0 0 0,0-7 0,1-3 0,1-4 0,0 0 0,0 5 0,2 5 0,4 3 0,5 2 0,5-1 0,3 0 0,-2-1 0,-2 3 0,-2 1 0,1 2 0,4 0 0,1-1 0,-2 1 0,-7-1 0,-6 1 0,1 2 0,6 1 0,5 2 0,4 3 0,-8-3 0,-2 1 0,-8-4 0,2 2 0,0-1 0,0 0 0,-1-2 0,-2-1 0,2 2 0,-2-2 0,1 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10.1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 24575,'9'0'0,"8"0"0,24-1 0,-16 0 0,20 0 0,-29 1 0,0 0 0,-5 0 0,-6 0 0,-1 0 0,1 0 0,3 1 0,4 0 0,5 0 0,1 0 0,-3-1 0,-6 1 0,-5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14.8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24575,'1'19'0,"0"2"0,-3 6 0,-1 0 0,0-3 0,1-5 0,0-8 0,2-6 0,0-3 0,1 1 0,1 0 0,3 1 0,0 0 0,1-1 0,-2-2 0,-1-1 0,0-1 0,6-4 0,5-6 0,4-5 0,0-3 0,-3 0 0,-4 3 0,-4 3 0,-4 7 0,-2 5 0,-1 8 0,0 10 0,0 11 0,-3 8 0,-1 2 0,0-7 0,1-9 0,2-9 0,0 1 0,-1 0 0,1 2 0,0 4 0,0 1 0,0 0 0,1-3 0,-2-9 0,2-5 0,-5-4 0,4 0 0,-2-1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20.67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2 24575,'8'0'0,"3"0"0,6 0 0,-5 0 0,0 0 0,-8 0 0,0 0 0,1 0 0,1 0 0,3 0 0,4 0 0,-4 0 0,0 0 0,-7 0 0,3 0 0,-2-1 0,-1 1 0,-2-1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24.75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4 24575,'16'-2'0,"1"1"0,4 1 0,-9 0 0,0 0 0,-6 0 0,5 3 0,2 2 0,-1 0 0,-4-1 0,-5-1 0,-1-1 0,-1 2 0,0 1 0,1 1 0,-1 1 0,-2 1 0,0 2 0,-4 1 0,-3 3 0,-1 0 0,-3-2 0,0-3 0,2-5 0,3-1 0,1-2 0,0 1 0,-2 0 0,1 0 0,4 1 0,5 0 0,3 2 0,4 3 0,2 3 0,0-1 0,0-1 0,-4-1 0,-1 0 0,-2 1 0,0 1 0,-1-2 0,-2 0 0,-1-1 0,0 1 0,0 2 0,0 0 0,0-1 0,0 0 0,-1 0 0,-1-2 0,0 1 0,-4-1 0,-5 2 0,-2 1 0,-2-1 0,2 0 0,5-4 0,3-2 0,1 0 0,-1 1 0,-1 2 0,6-6 0,-2 2 0,6-7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25.81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173 1 24575,'-9'8'0,"-11"14"0,6-7 0,-11 20 0,9-9 0,-7 13 0,8-10 0,1 6 0,8-8 0,0-4 0,0 9 0,3-13 0,0 5 0,-1 2 0,2 0 0,0-2 0,1-2 0,0-8 0,0-2 0,0 1 0,1 1 0,0-2 0,0-5 0,4-9 0,3-6 0,-2 1 0,0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26.70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34 0 24575,'1'17'0,"-1"-3"0,-1 3 0,-1 4 0,-1 3 0,-2 6 0,1-4 0,1-6 0,1-9 0,1-4 0,-1 1 0,0 2 0,0 4 0,1 0 0,-1-1 0,2-3 0,-1-1 0,0-2 0,1-3 0,-1-2 0,0-2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28.64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25 24575,'18'-8'0,"1"1"0,0 2 0,-4 2 0,-5 2 0,-3 1 0,-3 0 0,0 0 0,0 1 0,0 3 0,1 2 0,0 3 0,-1 0 0,-1-2 0,-2-3 0,0 0 0,0 2 0,0 2 0,-1 4 0,0 3 0,0 0 0,0-1 0,-1 0 0,0 0 0,0-2 0,0-2 0,0-2 0,-1-2 0,0 1 0,-1 1 0,-1 1 0,-1-1 0,0-1 0,1-1 0,-1 0 0,1 0 0,-1 1 0,0 0 0,-1-2 0,0-1 0,1 0 0,0-2 0,2 0 0,1-2 0,1-1 0,1-4 0,1-3 0,0-3 0,0-4 0,1 2 0,-1 1 0,1 5 0,-2 4 0,2 0 0,3 0 0,6 0 0,5-2 0,2 0 0,-2 1 0,-7 1 0,-3 2 0,-2 2 0,0 0 0,2 0 0,1 1 0,1 1 0,-1 2 0,0 1 0,0 2 0,4 2 0,7 6 0,2 1 0,-1 0 0,-5-3 0,-4-3 0,-1-1 0,-3-2 0,-3-5 0,-6-3 0,-5-2 0,4 1 0,-4-1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0.894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0 0 24575,'7'0'0,"3"0"0,8 1 0,-9-1 0,5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29.92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1 24575,'17'8'0,"0"5"0,3 8 0,1 12 0,-1 12 0,0 4 0,-5-4 0,-5-10 0,-4-11 0,-4-8 0,0-3 0,-1-1 0,-1 2 0,0 2 0,-1 2 0,0 0 0,0 0 0,1 0 0,-1-1 0,0-4 0,1-4 0,-1-5 0,0-1 0,0 0 0,-1 2 0,1-3 0,-1 1 0,1-3 0,-1 0 0,0 0 0,1 0 0,0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30.87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16 24575,'14'-1'0,"2"0"0,3 0 0,-7 0 0,-7 0 0,1 0 0,3-1 0,1 0 0,-1 1 0,-3 0 0,0 0 0,-1 0 0,-1 0 0,-2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31.89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15 24575,'8'0'0,"-2"0"0,10-1 0,-10 0 0,9-1 0,-7 0 0,2 0 0,-2 1 0,-1-1 0,-3 2 0,0-1 0,0 1 0,0 0 0,0 0 0,-1 0 0,0 0 0,3-1 0,-4 1 0,2-2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38.46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20 1 24575,'13'5'0,"11"2"0,-9-2 0,8 4 0,-13-5 0,-1 1 0,1-1 0,0 1 0,3 3 0,1 1 0,-3-2 0,-4-1 0,-5 1 0,-1 1 0,1 1 0,-2 0 0,0 1 0,-2 3 0,-1 1 0,-1-1 0,1-3 0,-1-3 0,-2-3 0,-1 2 0,-2 0 0,1 2 0,0-1 0,2 0 0,1-2 0,0 0 0,1 0 0,-1 1 0,2 1 0,2-4 0,2 0 0,5 0 0,-1-2 0,5 4 0,-2-1 0,0 0 0,-1-1 0,-2 1 0,0 0 0,-1 3 0,1-1 0,-2 0 0,-1-3 0,-1 0 0,-1 0 0,0 1 0,0 0 0,0 2 0,-1 1 0,-1 1 0,-3 1 0,-1 4 0,-2 3 0,-1 3 0,0 0 0,2-3 0,0-5 0,2-4 0,1-2 0,2-3 0,-1 0 0,-1 0 0,-3 2 0,-2 2 0,0 0 0,1-1 0,2-2 0,0 0 0,-1 2 0,-4 2 0,-2 0 0,3-1 0,2-2 0,5-3 0,2-1 0,0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1:40.52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184 1 24575,'-5'4'0,"-1"4"0,0 0 0,-2 5 0,-3 3 0,-3 3 0,-6 8 0,0 2 0,1-3 0,5-1 0,3-5 0,4-2 0,-2-1 0,1 0 0,1-1 0,0 1 0,3-2 0,1 2 0,0 0 0,2 0 0,0-1 0,1-3 0,0-4 0,1-2 0,0-3 0,0-1 0,2-1 0,1 1 0,1-1 0,0 1 0,0-1 0,-2-1 0,0 0 0,0-1 0,0 0 0,-1 0 0,3 0 0,2 1 0,0-1 0,-1 1 0,-2-1 0,0-3 0,2-1 0,1-1 0,1-1 0,-2 1 0,-1-1 0,0 1 0,-1-2 0,1 0 0,2-3 0,-1 1 0,0 0 0,-2 2 0,-2 2 0,-1 1 0,-1-1 0,0 1 0,0-2 0,1 2 0,-1 1 0,0 0 0,-1 2 0,-2-2 0,1 2 0,-1-1 0,0 1 0,-1-1 0,0 1 0,-1-1 0,1 1 0,-3 1 0,2-1 0,-1 0 0,3 1 0,-2-1 0,3 1 0,-1 0 0,2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01.9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 24575,'21'0'0,"2"-2"0,-1 0 0,-3 1 0,-1 0 0,0 1 0,0-1 0,-4 0 0,-7 0 0,0 1 0,2 0 0,3-1 0,4-1 0,-7 1 0,-2-1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03.5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 24575,'9'-3'0,"0"0"0,14 1 0,10 1 0,4 0 0,-5 2 0,-13-1 0,-9 2 0,-2 1 0,2 4 0,-1 2 0,-2 3 0,-3 4 0,-2 3 0,3 5 0,-3-9 0,1 3 0,-3-9 0,-3 10 0,2-7 0,-4 10 0,-1-6 0,-4 5 0,-3 0 0,-1-2 0,2-4 0,-1-4 0,5-5 0,-6 0 0,5-3 0,-1 0 0,2-1 0,2-2 0,3-2 0,-2 0 0,4-3 0,-1-2 0,2-4 0,3-4 0,2-2 0,3 0 0,1 2 0,-1 5 0,1 6 0,2 2 0,3 3 0,1 1 0,-4 0 0,-3 2 0,1 3 0,2 1 0,1 0 0,-4-2 0,-2-3 0,-6-1 0,0-1 0,1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04.6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101 1 24575,'-7'17'0,"-3"6"0,-4 7 0,-2 6 0,2-2 0,3-4 0,5-5 0,1-4 0,1-1 0,0-2 0,1-1 0,1-2 0,1-4 0,0-2 0,1-1 0,-1 2 0,0 2 0,1 2 0,0 1 0,0 0 0,0 3 0,1 0 0,1 0 0,-1-3 0,0-4 0,0-5 0,1-4 0,2-8 0,3-5 0,-3 2 0,0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05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24575,'1'25'0,"1"-12"0,-2 16 0,-1-9 0,0 5 0,0 2 0,1-6 0,0-4 0,-1-4 0,0-4 0,0-1 0,0 4 0,1 4 0,-2 4 0,1 1 0,0-4 0,-1-5 0,2-8 0,-1-4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07.4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24575,'9'0'0,"-2"0"0,0 1 0,-1 1 0,4 2 0,0 1 0,0 3 0,-3 1 0,-1 3 0,-1 3 0,0 1 0,-1-2 0,-2-3 0,-1-3 0,0-2 0,-1 1 0,0 2 0,-1 3 0,0 0 0,-1 1 0,0 1 0,-2 2 0,1 2 0,-2 1 0,1-3 0,0-3 0,1-5 0,0-1 0,0-2 0,1-3 0,-1 0 0,1-1 0,0-2 0,1-3 0,1-3 0,0 2 0,0-4 0,1 2 0,0-3 0,1-2 0,1 2 0,-1 0 0,3 1 0,2 0 0,1 1 0,-1 2 0,-2 3 0,1 2 0,4 1 0,1 0 0,0-1 0,-3 1 0,-2 4 0,-1 1 0,0 3 0,0-1 0,0 0 0,0 0 0,-1-1 0,-1 1 0,-1-2 0,0-2 0,-2-1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1.127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2 24575,'16'1'0,"8"0"0,10 1 0,-14 0 0,1-1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08.4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24575,'12'13'0,"1"6"0,-4-6 0,2 8 0,-6-5 0,0 9 0,-1 7 0,-2 1 0,-2-4 0,0-5 0,0-7 0,0-3 0,-1 1 0,-1-1 0,0 3 0,-2 1 0,0-1 0,0 2 0,-1-1 0,0 1 0,-1-1 0,2-3 0,0-7 0,2-4 0,1-4 0,0 1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09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24575,'11'-2'0,"0"0"0,1 0 0,-3 0 0,-1 0 0,0 0 0,4 0 0,2 0 0,0-2 0,-6 2 0,-5 0 0,-3 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10.0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55 24575,'23'-10'0,"3"-1"0,-9 3 0,1-2 0,-13 7 0,1 0 0,0 1 0,0 0 0,0 0 0,-2 0 0,-1 1 0,-2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30.6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24575,'4'2'0,"1"-1"0,2-1 0,6 0 0,9 1 0,4 0 0,-3-1 0,-6 0 0,-8-1 0,-2 1 0,-1 0 0,-2 0 0,-3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33.1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24575,'11'-1'0,"0"2"0,-1 2 0,-2 1 0,-3 1 0,0 4 0,1 4 0,2 2 0,-2 0 0,-1-1 0,-2 0 0,0-1 0,0-1 0,-1-3 0,-1-1 0,0-2 0,1 1 0,-1-1 0,0 1 0,1 1 0,-1 0 0,1 0 0,-1 0 0,0 0 0,1 3 0,0 3 0,1 2 0,0 3 0,0 0 0,-1-1 0,0-3 0,-1-5 0,-1-3 0,0-2 0,0 0 0,0-2 0,-1 0 0,1 0 0,-2 0 0,1 3 0,0-2 0,-1 3 0,1-4 0,-1 3 0,0-3 0,-1 0 0,1-2 0,-1-1 0,2 1 0,-1 0 0,1-1 0,-1 0 0,0 0 0,0 0 0,0-1 0,1-1 0,-1-1 0,1-3 0,1 1 0,0-1 0,0-1 0,0-4 0,0-2 0,0 1 0,0 3 0,1 3 0,0 1 0,1-1 0,0-3 0,-1 0 0,1 1 0,0 3 0,2 1 0,2 1 0,1 0 0,-1-1 0,0 2 0,3 1 0,4 1 0,0 1 0,-3 0 0,-4 0 0,-2 1 0,2 2 0,-1 0 0,-1 1 0,1 0 0,1 1 0,-3-2 0,2 1 0,-4-2 0,1 1 0,0-1 0,0 1 0,-1-1 0,-1 0 0,0-1 0,0-1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38.809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1 8 24575,'13'2'0,"3"-1"0,-6-1 0,9 0 0,0 0 0,2 0 0,-2 0 0,-10 0 0,-3 0 0,1-1 0,2-1 0,0 1 0,-1 0 0,0 0 0,0 0 0,-1-1 0,-3 1 0,-3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39.565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0 1 24575,'5'26'0,"0"5"0,2 13 0,-2 8 0,0 3 0,-2-2 0,-2-12 0,0-14 0,0-10 0,-1-5 0,0 1 0,0 3 0,1 1 0,0-9 0,1-8 0,-1-9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40.644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34 0 24575,'-1'9'0,"-2"4"0,1-2 0,-2 8 0,1-1 0,-1 7 0,-1 0 0,1-2 0,1-5 0,2-2 0,0-1 0,1 2 0,-1 2 0,0 3 0,1 0 0,0-1 0,0-3 0,1-5 0,0-3 0,0-2 0,-1-1 0,1-1 0,0-1 0,0 0 0,0 0 0,1 0 0,0-2 0,1-2 0,2-2 0,-1 1 0,-1-2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41.452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0 0 24575,'2'16'0,"1"3"0,-3 3 0,1 1 0,-1-4 0,0-5 0,0-6 0,0-3 0,0-2 0,0 1 0,-1 0 0,0 1 0,0-1 0,1 1 0,0 0 0,1 0 0,1-2 0,2-6 0,5-6 0,-4 2 0,1 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43.283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0 10 24575,'7'-1'0,"1"-1"0,2 0 0,0 0 0,-1 1 0,1 0 0,1 1 0,-1 0 0,0 0 0,-4 2 0,-1 1 0,2 0 0,-2 1 0,0-1 0,-1 2 0,2 3 0,0 2 0,-1 0 0,-2 1 0,-2-3 0,-1-1 0,0 3 0,0 3 0,0 5 0,0 2 0,-1 2 0,-1-5 0,0-5 0,-1-2 0,0-3 0,1 0 0,0-3 0,-1-1 0,2-2 0,-3 0 0,3-1 0,-1 0 0,0-1 0,0-2 0,-1-2 0,2 1 0,-1-1 0,2 1 0,0-4 0,0-3 0,0-2 0,0 1 0,0 2 0,1 2 0,-1 1 0,2 2 0,-1 1 0,1 3 0,1-1 0,4 2 0,5-1 0,7 1 0,0 1 0,-5 0 0,-6 0 0,-6-1 0,-1 2 0,1 0 0,1 0 0,1-1 0,1 1 0,0 0 0,0 1 0,-2-1 0,-4-1 0,-1-2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1.366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0 5 24575,'38'1'0,"12"0"0,11-1 0,17-2 0,-29 1 0,-8-1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44.377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0 0 24575,'6'15'0,"1"3"0,2 6 0,0 0 0,-3-5 0,-1-2 0,-2-5 0,-2-1 0,0 1 0,-1 4 0,2 6 0,0 6 0,2 8 0,1 6 0,0-1 0,1-7 0,-3-12 0,-2-9 0,-1-5 0,0-2 0,0 1 0,-1 2 0,0 4 0,-1 3 0,-1 2 0,-1 0 0,2-8 0,-1 1 0,2-7 0,0 0 0,0-3 0,0-1 0,0-1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45.028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1 31 24575,'18'-2'0,"-1"0"0,2-2 0,-2-1 0,1-1 0,-1 0 0,-6 3 0,-6 1 0,-4 1 0,-2 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45.669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0 8 24575,'9'2'0,"-2"-1"0,5-1 0,2 0 0,3-3 0,-5 2 0,-3-1 0,-7 2 0,1-1 0,-2 0 0,0-1 0,-1 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46.479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0 23 24575,'15'-2'0,"8"-1"0,8-2 0,5 1 0,-5 2 0,-8 0 0,-9 0 0,-8 1 0,-6 1 0,0-1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47.268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11 0 24575,'-1'22'0,"0"9"0,-1 9 0,0 3 0,2-5 0,-1-7 0,0-4 0,0-3 0,0-1 0,1-3 0,0-6 0,0-4 0,0-4 0,0-2 0,0-1 0,0-1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2:49.404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1 4 24575,'8'-1'0,"3"0"0,-5 1 0,1-1 0,-5 1 0,3 0 0,1 0 0,1 1 0,1 1 0,-1 0 0,-1 0 0,0 1 0,-1 2 0,-1 0 0,0 2 0,0 1 0,-1 1 0,0 3 0,-2 0 0,0 1 0,0-2 0,-1 1 0,0 0 0,-1 0 0,0 3 0,0 1 0,-2 0 0,1 0 0,-1 0 0,-1 0 0,-1 1 0,-1-1 0,1-2 0,-1-4 0,2-5 0,-1-1 0,1-2 0,0-1 0,0-2 0,1-2 0,0 0 0,1-1 0,2-1 0,0-1 0,0-2 0,0 0 0,0 2 0,0 2 0,1 1 0,3-1 0,2-2 0,1-1 0,0 1 0,-1 2 0,0 1 0,1 1 0,-1 0 0,-2 1 0,0 1 0,4 0 0,4 0 0,-4 0 0,2 1 0,-6 0 0,2 0 0,-1 1 0,1 0 0,-2 0 0,1 1 0,1 1 0,1 1 0,-2-2 0,-1 0 0,-2-2 0,0 0 0,0 2 0,-1 0 0,-1 0 0,1-3 0,0 2 0,0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6:18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4518 563 24575,'-7'-1'0,"-9"0"0,-11-1 0,-18 1 0,-43 0 0,27 1 0,-3-1 0,-8 1 0,-3 0 0,-3 0 0,0 0 0,8 0 0,2 0 0,4 0 0,1 0 0,3 1 0,1 0 0,2 0 0,1 0 0,2 1 0,-1-1 0,3 2 0,0-1 0,0 0 0,2-1 0,-37 3 0,14-2 0,8 0 0,8 0 0,0 0 0,0 1 0,3-1 0,1 1 0,2 1 0,1-1 0,-6 1 0,-2-2 0,-1 0 0,4 0 0,6-1 0,-1 0 0,-5-1 0,-5 0 0,-4 0 0,-1 0 0,23 0 0,-11 0 0,14 1 0,-15 1 0,-4-2 0,4 1 0,-5-1 0,-4 0 0,-5 0 0,-3 0 0,3 0 0,2 0 0,2 0 0,2 0 0,1-1 0,5-2 0,3-1 0,-3 0 0,-3 2 0,-4 1 0,-1 0 0,2 0 0,-3 0 0,0 0 0,2 0 0,3 0 0,12-1 0,7 1 0,5-1 0,4 0 0,1 1 0,5 0 0,6 1 0,2 0 0,1 0 0,-2 0 0,0-1 0,1 0 0,4 1 0,5-1 0,5-1 0,4-8 0,0 6 0,0-12 0,0 3 0,0-8 0,0-7 0,0-1 0,0 1 0,0 4 0,0 5 0,0 2 0,0-3 0,0-3 0,0-1 0,-1 1 0,0 0 0,0-2 0,1-3 0,0 1 0,0 4 0,0 5 0,0 4 0,0 3 0,0 3 0,0 1 0,0 2 0,-1 1 0,0-2 0,0 1 0,1-1 0,-1-1 0,1-2 0,-1-3 0,0-6 0,1 8 0,0-2 0,0 11 0,0 0 0,0 8 0,0 11 0,0-1 0,-1 18 0,0-7 0,0 12 0,0 6 0,1-1 0,0 4 0,0-4 0,0-4 0,0-7 0,0-5 0,0-2 0,0 2 0,0 2 0,0 4 0,0-4 0,0-4 0,-1-3 0,0-4 0,0 0 0,1 0 0,0-3 0,0-4 0,0-3 0,0-1 0,0 2 0,0 0 0,0 1 0,0-1 0,0-2 0,0-1 0,-1-3 0,0-3 0,1-1 0,-1-1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6:38.1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2822 1483 24575,'-27'-1'0,"-4"0"0,-7 0 0,-8 1 0,-5 3 0,-21 3 0,17-2 0,-5 1 0,-15 1 0,-4 0 0,-7 1 0,-1-1 0,6-1 0,5 1 0,19-1 0,5 0 0,-20 0 0,-3 0 0,35-4 0,-42 3 0,28-2 0,-15 1 0,-4-1 0,14-1 0,0 0 0,-2 1 0,3 0 0,0-1 0,2 1 0,3-1 0,2 0 0,3 0 0,-2-1 0,-1 0 0,4 1 0,8 0 0,8 0 0,-3-1 0,-10 0 0,-3 1 0,6 0 0,9 0 0,6 0 0,-1-1 0,-5 0 0,2 0 0,2 1 0,3 0 0,-8 1 0,-7-1 0,-6 1 0,8 0 0,13-1 0,1 0 0,3-1 0,-3 1 0,5 0 0,9 0 0,8 2 0,0 6 0,2 10 0,-1 6 0,0 3 0,1-1 0,-1-5 0,1 1 0,0-1 0,-1 2 0,0 1 0,0-2 0,1-1 0,1-3 0,0-1 0,-1 2 0,0 1 0,1 0 0,0 1 0,0-3 0,-1 1 0,0 1 0,0 0 0,0 1 0,0-4 0,0-4 0,0-3 0,0-1 0,0 2 0,0 1 0,0 1 0,0 2 0,0-1 0,0-1 0,0-6 0,0-2 0,-1-1 0,1-1 0,-2 6 0,2 0 0,-1 4 0,0-1 0,1-5 0,0-5 0,0-14 0,0-2 0,0-17 0,0-6 0,0-3 0,-1-3 0,1 6 0,-1 7 0,0 2 0,0-1 0,1 6 0,0-11 0,0 9 0,0-5 0,0 4 0,0 4 0,-1 0 0,0 1 0,0 0 0,1-1 0,0-3 0,0-5 0,0-2 0,0 0 0,1 2 0,-1 0 0,1 3 0,1-4 0,0-2 0,0-1 0,0-20 0,-1 28 0,-1-22 0,1 24 0,0-8 0,1-3 0,-1 4 0,1 2 0,0 0 0,0-1 0,-1-4 0,0-1 0,-1 2 0,0 0 0,0 0 0,0-4 0,0-6 0,0 0 0,1-2 0,0 4 0,1 2 0,0-3 0,-1 1 0,0-2 0,0-1 0,0 1 0,-1 3 0,0 3 0,0 4 0,0 0 0,0 0 0,-1 0 0,0 2 0,0 4 0,1 1 0,0 0 0,0-1 0,0 0 0,0 1 0,0 3 0,0 1 0,0 0 0,1 0 0,0 4 0,0 6 0,-1 4 0,0 1 0,0-1 0,0 1 0,0-1 0,0 5 0,0-3 0,0 2 0,0-1 0,-1 1 0,1 2 0,-2 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06:4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1424 1919 24575,'-11'3'0,"1"0"0,-1-1 0,-5 0 0,-5 0 0,-4-2 0,-4 1 0,-2-1 0,-2 0 0,0 0 0,4 0 0,0 0 0,1 0 0,-4 0 0,-1 0 0,2 1 0,4-1 0,3 1 0,2 0 0,1-1 0,-3 0 0,-4 0 0,-7 0 0,0 1 0,4-1 0,3 1 0,2 0 0,-3-1 0,0 0 0,3 1 0,0 0 0,2 0 0,0-1 0,-3 0 0,-3 0 0,1 0 0,1 0 0,4 0 0,-1 1 0,-4 0 0,0 0 0,3-1 0,4 0 0,-4 1 0,-8 0 0,-2 0 0,3 1 0,12-1 0,12-1 0,1 1 0,-6-1 0,-6 0 0,0 1 0,4 0 0,10 1 0,5 2 0,1 3 0,0 3 0,0 3 0,1 4 0,0 4 0,0 2 0,0 0 0,-1 2 0,1 2 0,0 5 0,0 6 0,0 3 0,0 2 0,-1 2 0,0 2 0,0 5 0,0 2 0,-1 1 0,0-1 0,0-3 0,0 3 0,-1 3 0,0 2 0,0 0 0,1-4 0,0 0 0,-1-1 0,0-3 0,-1-2 0,1-5 0,-1-4 0,1-4 0,0-6 0,-1-3 0,1-1 0,0 6 0,0 9 0,-1 2 0,-1-1 0,1-7 0,0-8 0,1-3 0,2 0 0,-1 0 0,1 0 0,0-4 0,0-7 0,0-4 0,-1-1 0,0 3 0,0 1 0,1-1 0,0-3 0,0-4 0,0 0 0,0 1 0,0 0 0,0 0 0,0 2 0,0 1 0,0 3 0,0 0 0,0-4 0,0-6 0,-1-10 0,0-9 0,0-13 0,1-11 0,0-5 0,0-3 0,0 6 0,0 5 0,0 2 0,0-1 0,0-18 0,0 23 0,0-24 0,0 22 0,0-7 0,1-2 0,0 4 0,0 0 0,0-3 0,-1 2 0,1 2 0,0-1 0,0 2 0,0-5 0,-1-4 0,0 0 0,0 0 0,0 4 0,0 2 0,0-2 0,0 0 0,0 2 0,0 5 0,0 5 0,0 1 0,0-1 0,0-3 0,0-4 0,0 3 0,0-1 0,0 2 0,0-2 0,0-3 0,0 2 0,0 1 0,0 3 0,0 3 0,0-3 0,0-3 0,0-2 0,0-5 0,0 0 0,0 3 0,0 0 0,1 3 0,0-2 0,0-1 0,-1 1 0,0-3 0,0 4 0,0-1 0,1 0 0,0 2 0,0-1 0,0 1 0,-1-1 0,0-2 0,0 1 0,1 3 0,0 2 0,0 2 0,-1-3 0,0-4 0,0 0 0,0 3 0,0 7 0,0 7 0,0 4 0,0 0 0,0-6 0,0-8 0,0-1 0,1-2 0,0 0 0,1 2 0,-1-3 0,0 4 0,0 2 0,-1 4 0,0 5 0,1 0 0,0-1 0,0-3 0,-1-3 0,0 3 0,0-3 0,0 10 0,0-3 0,0 7 0,0-6 0,0 2 0,0 1 0,0 2 0,-1 2 0,0-1 0,0 2 0,1-1 0,0 2 0,0 2 0,0 1 0,0-1 0,0 1 0,0-1 0,0 0 0,0 2 0,0 0 0,0-2 0,0-2 0,0-2 0,0 1 0,0 2 0,0 4 0,0 2 0,0-1 0,-1-3 0,0-1 0,0 0 0,0 3 0,1 4 0,-1 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6:34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7:59:4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30 24575,'-10'0'0,"1"0"0,4 0 0,0 1 0,1 1 0,0 3 0,0 3 0,1 3 0,0 1 0,2 0 0,1-3 0,0 2 0,0 2 0,1 1 0,1 1 0,-1-3 0,1-5 0,-1-3 0,2-1 0,1 1 0,2 1 0,1-2 0,-1-1 0,1-2 0,1-1 0,3-1 0,2-2 0,1-1 0,-2-2 0,-2-1 0,-2-2 0,-2-2 0,-1 0 0,-1 0 0,-1-2 0,1-3 0,-1 0 0,-1 1 0,-1 3 0,-1 4 0,0 3 0,0 2 0,-1 2 0,-2 0 0,-3-1 0,-1 1 0,-1-1 0,1 2 0,1 0 0,2 1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1.588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3 4 24575,'20'1'0,"6"1"0,16 1 0,-18-1 0,-4-2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6:34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24575,'0'3'0,"0"0"0,0 9 0,0-4 0,0 4 0,0-2 0,0 8 0,0-9 0,0 5 0,0 0 0,0-4 0,0 3 0,0 1 0,0-4 0,0 4 0,0-6 0,0 1 0,0 0 0,0-1 0,0 1 0,0 0 0,0-1 0,0 1 0,0-1 0,0 1 0,0-1 0,4 1 0,0-1 0,1 1 0,-1-1 0,0 1 0,-4-1 0,4 0 0,-4 1 0,0 0 0,4-1 0,-3 0 0,3 1 0,-4-1 0,0 0 0,0 1 0,3-1 0,-2 0 0,3-3 0,-4-2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24575,'0'14'0,"0"-4"0,0 25 0,0-13 0,0 10 0,0-11 0,0 6 0,0-13 0,0 5 0,0-9 0,0 9 0,4-9 0,-3 8 0,2-8 0,-3 9 0,4-9 0,-3 8 0,8-3 0,-8 0 0,3 4 0,-4-4 0,4 0 0,-3 3 0,3-3 0,-4 5 0,0-5 0,4-1 0,-3-6 0,2 1 0,-3 0 0,0-1 0,0 1 0,4 0 0,-3-4 0,3-2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24575,'0'4'0,"0"-1"0,0 14 0,0 4 0,0 1 0,0 4 0,0 0 0,0-5 0,0 12 0,0-12 0,0 5 0,0-6 0,0 0 0,0-5 0,0 4 0,0-9 0,0 3 0,0-4 0,0 0 0,0-1 0,3 1 0,-2-1 0,3 1 0,-4 0 0,0-1 0,4 1 0,-3 0 0,3-1 0,0 1 0,-3 0 0,3-1 0,-4 1 0,0 0 0,0-1 0,3-3 0,-2-2 0,2-3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24575,'5'3'0,"-1"7"0,-4-1 0,0 5 0,0-1 0,0-3 0,0 9 0,0-4 0,0 5 0,0-5 0,0 3 0,0-3 0,0 0 0,0-1 0,0 0 0,0-4 0,0 3 0,0-4 0,0 0 0,4-1 0,-3 1 0,3-1 0,-4 1 0,3-1 0,-2 0 0,3 0 0,-1 0 0,2-3 0,-1-1 0,0-4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24575,'0'18'0,"0"5"0,0-1 0,0 4 0,0 0 0,0-9 0,0 7 0,0-9 0,0 0 0,0-1 0,0-5 0,0 4 0,0 2 0,0 4 0,0 1 0,0-7 0,0 6 0,0-9 0,0 9 0,0-9 0,0 3 0,0-4 0,0-1 0,0 1 0,0 0 0,0-1 0,0 1 0,0-1 0,0 0 0,0 1 0,0-1 0,0 0 0,0 0 0,0 1 0,0-1 0,0 0 0,0 0 0,0 0 0,0 0 0,0-3 0,0-1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24575,'0'12'0,"0"4"0,0-1 0,0 0 0,0 4 0,0-4 0,0 11 0,0-10 0,0 4 0,0 0 0,0-3 0,0 9 0,0-6 0,0 0 0,0-1 0,0 1 0,0 0 0,0-5 0,0 4 0,0-9 0,0 8 0,0-8 0,0 4 0,0 0 0,0-4 0,0 8 0,0-8 0,0 9 0,0-9 0,0 8 0,0-8 0,0 4 0,0-5 0,0-1 0,0 1 0,0-1 0,0 1 0,0-5 0,0-1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24575,'0'21'0,"0"1"0,0-3 0,0 1 0,0 7 0,0-6 0,0 5 0,0-6 0,0 6 0,0-4 0,0 4 0,0 0 0,0-5 0,0 5 0,0-6 0,0 0 0,0-5 0,0 4 0,0-9 0,0 4 0,0-1 0,0-3 0,0 9 0,0-9 0,0 3 0,0 1 0,0-4 0,0 4 0,0-6 0,0 1 0,0 0 0,0-1 0,0 1 0,0 0 0,0-1 0,0 1 0,0-1 0,0 0 0,0-3 0,0-2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24575,'-5'0'0,"1"0"0,1 0 0,-3 0 0,3 1 0,-3 1 0,2 1 0,-1 0 0,-1-2 0,1 2 0,0 0 0,-1 2 0,-3 2 0,1 1 0,-5 1 0,5 1 0,-3-1 0,3 3 0,2-1 0,-2-1 0,1 2 0,-1 0 0,-1 1 0,3 1 0,0-1 0,5-3 0,-1-2 0,2-2 0,0 2 0,0 1 0,0 1 0,0 2 0,0-1 0,0-3 0,0-3 0,2-2 0,-2 3 0,3-2 0,-2 4 0,4-3 0,-1 2 0,1-4 0,-1 1 0,-1-3 0,0 0 0,0 0 0,2 1 0,1 1 0,0 1 0,1-2 0,-1 2 0,0-3 0,0 0 0,-1-1 0,-1 0 0,0 0 0,0 0 0,1 0 0,0 0 0,1 0 0,0-1 0,-1-2 0,-1-1 0,0-1 0,0 0 0,1-1 0,-1 0 0,0 0 0,2-1 0,0-2 0,2 0 0,-4-3 0,0 1 0,-2-2 0,1 1 0,0 0 0,0 3 0,-1 1 0,0 2 0,-1-1 0,0 1 0,-1 0 0,0 1 0,0 2 0,1 8 0,0 1 0,0 9 0,-1-3 0,0 3 0,0-4 0,0 2 0,0-3 0,0 4 0,0-1 0,0 1 0,0-2 0,0-2 0,0-1 0,0 0 0,0 3 0,3 11 0,-2 1 0,4 12 0,-4-7 0,2 0 0,-1-5 0,1-5 0,-1-2 0,0-2 0,0-2 0,0 2 0,0-3 0,-1-1 0,0-1 0,-1-4 0,0 1 0,0-1 0,0 6 0,1 3 0,0 1 0,0 2 0,-1-10 0,2-3 0,-5-6 0,0-2 0,-5-5 0,1-1 0,-1-3 0,4-3 0,1 0 0,1-3 0,2 9 0,0 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24575,'-7'1'0,"1"1"0,0 2 0,1 1 0,-1 3 0,0 2 0,0 0 0,-1 2 0,1-3 0,-2 1 0,2 1 0,2-2 0,-2 4 0,1-2 0,-1 5 0,0 0 0,-1 1 0,0-2 0,1-2 0,2-3 0,1 1 0,1-2 0,1 3 0,0 2 0,-1-2 0,0 1 0,0 2 0,1-1 0,-1 4 0,1-2 0,0-1 0,1-2 0,0-2 0,0-2 0,1-1 0,0 1 0,0-1 0,-1 4 0,1-3 0,1 4 0,0 0 0,0-4 0,-1-2 0,0-4 0,-1 0 0,1 0 0,1-2 0,1 1 0,-1-1 0,2-1 0,-2 2 0,2-2 0,0 0 0,1-2 0,2 1 0,1-1 0,2-1 0,1 3 0,-1-4 0,2 1 0,-1-2 0,-1 1 0,-1 1 0,-1 0 0,-5 0 0,1 1 0,-4 0 0,3-1 0,0-2 0,2-2 0,-1-1 0,2-1 0,-3 0 0,2 0 0,-2-3 0,0 1 0,-2-2 0,1 4 0,-2 1 0,0 3 0,0 1 0,0 0 0,0 1 0,0-1 0,-2 0 0,2 0 0,-3 1 0,2 0 0,-2 0 0,-2 0 0,3 0 0,-3 0 0,3 2 0,-4-2 0,0 1 0,1 1 0,-2-1 0,4 2 0,-1 0 0,1 0 0,-2 0 0,1 2 0,-5-1 0,0 4 0,-3-2 0,1 1 0,2-2 0,3 1 0,2-3 0,1 1 0,0-1 0,0 0 0,-1 0 0,0 0 0,0 0 0,2 2 0,0-2 0,-1 1 0,-2-1 0,-1 0 0,0-1 0,0-1 0,3 1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1.786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3 11 24575,'15'0'0,"10"-1"0,9-1 0,7 0 0,0-1 0,-20 1 0,-8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24575,'-5'0'0,"0"0"0,0 0 0,-2 0 0,0 0 0,-1 0 0,1 0 0,0 0 0,-1 0 0,-3 0 0,-1 0 0,-2 1 0,6 0 0,1 1 0,4-1 0,0 1 0,-1 1 0,-3 1 0,-3 1 0,1-1 0,-4 2 0,5 1 0,-2 0 0,4 2 0,0-3 0,4 2 0,-1-4 0,2 2 0,1 0 0,-2 2 0,4 3 0,3 6 0,0-2 0,1 3 0,-1-7 0,-2-1 0,0-4 0,1 1 0,1 2 0,1-1 0,0 2 0,-2-2 0,1-1 0,-4 0 0,2 1 0,0 1 0,0 0 0,0-1 0,0-1 0,-1 3 0,-1-2 0,2 4 0,-3-3 0,1-1 0,-1 2 0,0-2 0,0 2 0,0-1 0,-1-3 0,1 0 0,-3-3 0,0 0 0,-1 1 0,-2 1 0,0 1 0,0 0 0,2-2 0,0-1 0,3-1 0,-4-1 0,2-1 0,-1 2 0,2-4 0,-1-2 0,3-2 0,-1-3 0,1 0 0,0 1 0,0 2 0,1 1 0,-1 0 0,8-1 0,-6 3 0,5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24575,'1'9'0,"-1"-1"0,2 5 0,-2 1 0,0 1 0,1 6 0,0-4 0,0 6 0,-1 1 0,-3 3 0,2-3 0,-4 4 0,5-10 0,-2 3 0,2-4 0,-1-2 0,1-3 0,-2-2 0,4-6 0,1-2 0,4-2 0,1 0 0,2 0 0,-2-1 0,-1 1 0,-1-2 0,-1 2 0,0 0 0,0-1 0,2-1 0,1-1 0,0 0 0,-1 2 0,-1-3 0,0 2 0,0-3 0,0 1 0,0 1 0,1-3 0,0 2 0,-1-2 0,-2 0 0,0 0 0,1-2 0,0 1 0,-1-2 0,-2 0 0,0 2 0,0 0 0,1 1 0,-1-1 0,0-2 0,-1 0 0,1 0 0,-2-4 0,3 0 0,-3-1 0,2 4 0,-4 9 0,1 9 0,-1 6 0,-1 6 0,2-2 0,-1 1 0,-1-2 0,3-2 0,-1 0 0,-1-2 0,2 2 0,-1-1 0,1 0 0,0-3 0,0 1 0,0-2 0,0 4 0,0 0 0,1 0 0,-1-1 0,3-4 0,-3 1 0,3 1 0,-3-3 0,3-1 0,-3-1 0,2-3 0,-2 4 0,1 1 0,-1 2 0,3 2 0,-1 3 0,1 1 0,0 5 0,-1 0 0,1 3 0,-3-6 0,3-1 0,-3-5 0,3-2 0,-4-4 0,1-4 0,-3-2 0,0-1 0,0 1 0,-2-3 0,1 1 0,0 1 0,2-1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24575,'-6'0'0,"0"2"0,-1-1 0,-2 2 0,-2 0 0,1 2 0,-2 1 0,4 0 0,-1 3 0,3-3 0,0 3 0,-2-3 0,0 4 0,-5-2 0,3 1 0,-2-2 0,5-1 0,-1 1 0,2 1 0,-2 4 0,-3-1 0,2 1 0,-2 0 0,6-1 0,-4 2 0,4 2 0,-2 1 0,4 0 0,-1-2 0,1-1 0,1 0 0,-1 1 0,3 3 0,-1 2 0,1 0 0,0 4 0,0-2 0,0 3 0,1-4 0,1-4 0,-1-5 0,1-5 0,-2-2 0,2 0 0,0 0 0,3 0 0,0 0 0,0 1 0,1-1 0,-1-1 0,-1-1 0,1-1 0,-1-1 0,3 3 0,0-3 0,3 3 0,1-3 0,-1 2 0,-1-2 0,-2 0 0,1 0 0,-2-2 0,0 2 0,-2-1 0,-1 1 0,0 0 0,3-2 0,-1 1 0,4-4 0,0 1 0,-1-2 0,0 0 0,-2-1 0,-1 2 0,-1-2 0,1 1 0,-1-3 0,2-3 0,-1-1 0,-2 0 0,-2 1 0,-1 3 0,0 0 0,0 3 0,0 0 0,0 1 0,0 0 0,-1 1 0,1 0 0,-3 1 0,0 0 0,-2 1 0,1 0 0,-3 0 0,0 1 0,0-2 0,-3 1 0,3 1 0,-3-1 0,5 2 0,-1 0 0,3 0 0,-2 0 0,-2 0 0,0 0 0,-3 0 0,4 2 0,-2-2 0,5 3 0,-1-2 0,2 2 0,-1-1 0,3 0 0,0-1 0,2 0 0,1-1 0,0 0 0,-2 0 0,1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24575,'-8'0'0,"-2"1"0,2 0 0,-5 1 0,2-1 0,-3 0 0,0 0 0,0 0 0,2 1 0,-2 0 0,5 1 0,-6 0 0,4 1 0,-3 1 0,-1 1 0,0 0 0,0 3 0,-1-1 0,5 3 0,3-2 0,4-3 0,0 0 0,4-2 0,-3-1 0,3 3 0,-1-1 0,1 2 0,0-1 0,0 3 0,1-2 0,1 1 0,2-1 0,1-1 0,1 0 0,1 0 0,2 0 0,2-1 0,2 2 0,2-3 0,-2 3 0,3-3 0,-5 2 0,3 0 0,-1 0 0,-3-1 0,-1 1 0,-3-3 0,0 4 0,3 1 0,-1 1 0,2 0 0,-4-2 0,1-1 0,-2 2 0,2 1 0,1 2 0,-1 2 0,-1 0 0,0-1 0,-3-1 0,3-1 0,-3 2 0,0-4 0,-1 2 0,-1-4 0,-1 1 0,2 0 0,-2 0 0,-2-1 0,2-1 0,-4 0 0,3-1 0,-4 0 0,3-1 0,-4 0 0,2 1 0,-4-1 0,3 0 0,0 0 0,2-3 0,0 2 0,-1-2 0,-1 0 0,-2 0 0,0 0 0,0 0 0,2 0 0,-2 0 0,2 0 0,-1 0 0,1-2 0,1 2 0,-1-1 0,1-1 0,0 2 0,1-1 0,1-1 0,0 2 0,0-3 0,-1 0 0,0-1 0,-1-1 0,0 2 0,1 1 0,2 0 0,1-1 0,0-1 0,0 0 0,0 0 0,0 0 0,0 0 0,0-1 0,0 1 0,0 0 0,0 0 0,1-1 0,0-1 0,1 1 0,0 1 0,0 0 0,0-1 0,0 0 0,1 0 0,0 1 0,1-1 0,2 0 0,-1-1 0,2 1 0,-3 0 0,-1 1 0,-1 0 0,0 2 0,2 0 0,1-1 0,1-1 0,1 0 0,0 0 0,0 1 0,-2 0 0,-1 1 0,-2 1 0,0 1 0,0-3 0,2 3 0,1-3 0,1 0 0,0 0 0,-2 0 0,1 0 0,-2 1 0,0-1 0,1 0 0,-1 0 0,2 0 0,-2-1 0,-2 1 0,2-3 0,-1 3 0,1-3 0,0 3 0,-2-3 0,2 3 0,-3-2 0,2 1 0,-2 1 0,0-2 0,0 2 0,0 0 0,1-1 0,-1-1 0,2-2 0,-4-3 0,1-3 0,-1 1 0,-1 2 0,2 3 0,-1 1 0,1 0 0,1-2 0,-2 2 0,2 0 0,-3 2 0,2 2 0,-1-1 0,-1 3 0,3-3 0,-4 2 0,2-4 0,-2 3 0,1-2 0,0 4 0,0-1 0,-3-1 0,0 1 0,-3-1 0,0-1 0,0 2 0,1-1 0,1 1 0,1-1 0,1 2 0,2-1 0,2 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24575,'-4'0'0,"-1"0"0,-3 3 0,3 3 0,-11 0 0,6 2 0,-6 1 0,3-2 0,0 1 0,5 0 0,0-1 0,3 1 0,1 1 0,-2 3 0,1 2 0,1 1 0,-1 2 0,2-2 0,0 3 0,0-4 0,0 1 0,1 0 0,0 0 0,-1 4 0,1-2 0,-1 1 0,3-4 0,0 2 0,0-5 0,0 1 0,1-3 0,1-2 0,-1 1 0,3-2 0,-2 0 0,4 1 0,-1-1 0,1 3 0,1-3 0,-1-1 0,0-1 0,0-4 0,0 2 0,3-2 0,2 0 0,2 0 0,1-2 0,-1 1 0,1-4 0,-1 1 0,-1-1 0,1 1 0,-2-1 0,-2 1 0,-2-1 0,-2-1 0,-1 3 0,1-4 0,-3 2 0,2-5 0,-3 2 0,1-3 0,-1 0 0,-1 0 0,0 4 0,0 1 0,-1 4 0,1 0 0,-3 0 0,1-1 0,-1 0 0,0 1 0,0 1 0,-1 0 0,-1 0 0,1 0 0,-2 1 0,1 0 0,1 0 0,-3 0 0,0 0 0,-4 0 0,0 0 0,-2 0 0,2 0 0,1 0 0,2 0 0,1 0 0,1 0 0,1 0 0,-1 3 0,2-3 0,-4 6 0,2-2 0,-1 3 0,1 1 0,1-1 0,2-1 0,3-3 0,2-2 0,6-4 0,2 0 0,6-3 0,-7 2 0,-1 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24575,'0'8'0,"0"4"0,0 4 0,0 7 0,2 1 0,-3 3 0,2-3 0,-4-5 0,3-5 0,-3-1 0,3-1 0,-1 3 0,2 0 0,1 1 0,-1-4 0,1 2 0,-2 0 0,0 7 0,0 3 0,0 0 0,0-2 0,0-3 0,0-5 0,0 1 0,0 0 0,0 2 0,0-2 0,0 0 0,0-7 0,-2-2 0,1-5 0,-1-2 0,1-1 0,1 1 0,0-1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75 24575,'-11'3'0,"0"2"0,1 1 0,1-1 0,2 0 0,2 0 0,1-2 0,0 1 0,2-1 0,-2 0 0,2 0 0,-1-1 0,-1 1 0,2-2 0,2 2 0,3 0 0,6 2 0,0-3 0,3 2 0,1-3 0,0 1 0,-3 1 0,-1-2 0,0 4 0,1-1 0,1 2 0,1-1 0,-3-1 0,-1-1 0,0 1 0,6 3 0,0 1 0,8 0 0,-4 1 0,-1-2 0,-6-1 0,-3-2 0,-2 1 0,1-1 0,-1 2 0,2 2 0,-2-2 0,-2 0 0,1 0 0,-1 0 0,2 4 0,-1 4 0,1 3 0,-2 3 0,-1 0 0,1 0 0,-4-3 0,2-1 0,-2-3 0,-2-2 0,2-1 0,-4-1 0,1-2 0,-3 1 0,-2-2 0,-1-2 0,0 2 0,-4-1 0,-3 1 0,0 1 0,-2-1 0,6-1 0,3-3 0,1-1 0,-1-1 0,-5-1 0,2-1 0,-3 1 0,4-2 0,1 3 0,1-2 0,2 1 0,2-1 0,3-2 0,1-3 0,1-3 0,0-2 0,1 2 0,1-2 0,2 2 0,-1-4 0,3 2 0,-1-7 0,1 5 0,2-2 0,-3 3 0,2 2 0,-1-2 0,0-1 0,1 0 0,1 0 0,-2-4 0,2-2 0,-1 2 0,-2 1 0,-1 7 0,-1 2 0,1 2 0,0 0 0,3-3 0,-2 0 0,3-4 0,-1-1 0,0 0 0,-2 1 0,-2 2 0,-2 1 0,0 2 0,-1-2 0,2 1 0,-2-3 0,0 1 0,0 1 0,0 2 0,-3 2 0,0 2 0,-3 3 0,0-2 0,1 3 0,0-2 0,-1 1 0,-2-1 0,-4 1 0,0-1 0,-2 2 0,0 0 0,1 0 0,1 2 0,1-2 0,0 1 0,-2 1 0,1-2 0,0 4 0,1-1 0,5 3 0,2-1 0,6-2 0,5-1 0,3-1 0,-3 0 0,-2-1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24575,'5'0'0,"-1"0"0,2 0 0,3 1 0,7 0 0,13 4 0,-1-1 0,6 2 0,-8-1 0,-9-2 0,-4-1 0,-7-1 0,-3 1 0,1-2 0,-1 4 0,3-1 0,-1 4 0,-1 1 0,6 3 0,-4-1 0,4 2 0,-4 0 0,-1-1 0,0 4 0,1 1 0,2 8 0,-1 3 0,0 1 0,-3-3 0,-2-2 0,-2-7 0,0-2 0,-2-3 0,-1-1 0,-1-2 0,-2 1 0,-2-2 0,1 1 0,-4 1 0,2-3 0,0-1 0,1-1 0,-3-3 0,-5 1 0,-4 1 0,-1-2 0,2 3 0,3-1 0,6-2 0,2 1 0,1-2 0,1-2 0,-4 1 0,2-1 0,0-1 0,4-1 0,1-2 0,1-5 0,1-1 0,1-1 0,1-1 0,1 4 0,2 1 0,0 3 0,3 0 0,2 0 0,2-1 0,3 2 0,0-2 0,1 3 0,4 0 0,1-1 0,1 1 0,2 0 0,-5 2 0,-5 0 0,-4 2 0,-6 0 0,0 0 0,2 2 0,-1-1 0,4 2 0,-3 0 0,1 2 0,-2-2 0,1 3 0,-1 0 0,4 4 0,3 5 0,1 3 0,2-2 0,-4-1 0,-2-8 0,-4-1 0,-1-2 0,0-1 0,0 2 0,0-2 0,1 0 0,0 0 0,-2-2 0,0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24575,'-4'0'0,"0"0"0,-1 0 0,-2 3 0,-2-3 0,-11 5 0,1-2 0,-5 2 0,-1 4 0,5-3 0,0 3 0,5-5 0,4 2 0,1-1 0,0 1 0,-1 0 0,0 0 0,-2 2 0,2-1 0,-1 2 0,3-2 0,4-2 0,1 1 0,3-3 0,-1 1 0,-1 2 0,3 3 0,-1 5 0,2 0 0,1 4 0,2-3 0,0-1 0,1 0 0,0-3 0,1 3 0,3-1 0,1 3 0,1 2 0,3 0 0,-4-1 0,3-4 0,-4-1 0,0-3 0,0 0 0,0 1 0,1 2 0,0 1 0,-1 0 0,-3-4 0,-2 0 0,-2-3 0,-1-1 0,-1 0 0,0 0 0,-1 2 0,0 1 0,-3 5 0,2 0 0,-5 2 0,-2-1 0,-1-4 0,0-1 0,0-3 0,6-1 0,-3-4 0,6 1 0,-5-2 0,-2 0 0,-2 0 0,0 0 0,2 0 0,3 0 0,1 0 0,1-3 0,-2-2 0,1-4 0,0 0 0,2 1 0,2 1 0,0 3 0,0-2 0,0-3 0,0 0 0,1-4 0,1 0 0,1 0 0,0 2 0,2 1 0,0 1 0,4-1 0,0 0 0,-1 1 0,3 2 0,-3 1 0,3 0 0,-1 0 0,3 0 0,1 0 0,7-2 0,-1-2 0,2 0 0,-2-2 0,-6 4 0,-3 1 0,0 0 0,-2-1 0,6-1 0,-5 0 0,3 1 0,-4 1 0,0 2 0,-3 1 0,0 1 0,-3 0 0,0-1 0,-1 0 0,0-1 0,-2 0 0,2-1 0,-2-1 0,0 0 0,0 1 0,0 2 0,-2 1 0,2-1 0,-4-2 0,1-3 0,-4-2 0,-7-5 0,0 1 0,-3-1 0,6 5 0,4 6 0,2 1 0,2 3 0,-1-1 0,-1-1 0,1 3 0,5-1 0,2 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24575,'-6'0'0,"-4"0"0,-1 0 0,-4 0 0,3 1 0,1 1 0,4-1 0,0 3 0,4-2 0,-3 4 0,2-1 0,-2 2 0,0 2 0,1 0 0,1 2 0,1-4 0,1 2 0,-1-3 0,3 3 0,-1-1 0,1 2 0,0-1 0,0 2 0,0-1 0,1 0 0,1 2 0,2 2 0,1-2 0,2 3 0,-2-3 0,2 0 0,-2-3 0,-1-4 0,2-3 0,-1 0 0,2-1 0,2 1 0,1 1 0,0-3 0,0 1 0,-4-1 0,4-1 0,-2-1 0,2-1 0,2-1 0,-1 1 0,0-4 0,-3 2 0,-3-4 0,-1 3 0,-1-3 0,0 0 0,-1-3 0,1-3 0,-3 1 0,1 0 0,-1 5 0,0 2 0,0 1 0,0 0 0,0-1 0,0 0 0,0 0 0,0 2 0,-1 1 0,1 12 0,-2-1 0,2 10 0,0-1 0,0-3 0,0 7 0,0-4 0,0 5 0,3 0 0,-2-7 0,3-1 0,-3-7 0,0-2 0,-1 1 0,1 2 0,0 0 0,1 0 0,-1 2 0,1 1 0,0 4 0,1 1 0,0-2 0,-1 2 0,0-4 0,-1-1 0,0-4 0,-1-1 0,1-1 0,1 1 0,0 5 0,0-1 0,-1 3 0,0-4 0,0-4 0,0-1 0,0-2 0,-1 4 0,0 1 0,0 3 0,1 0 0,0 0 0,0-2 0,-1-2 0,0-1 0,0-1 0,0 0 0,0 0 0,0 0 0,0 0 0,0 0 0,-1-1 0,-1-1 0,-2-1 0,2 0 0,-1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2.152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0 0 24575,'21'0'0,"-12"0"0,5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24575,'21'-2'0,"-2"1"0,4-1 0,-6 1 0,1-2 0,-3 0 0,6-1 0,1 3 0,0-1 0,-3 1 0,-9 1 0,-4-2 0,1 1 0,-1 1 0,9-2 0,2 2 0,-1-1 0,0-1 0,-7 1 0,-3-1 0,1 2 0,2-1 0,4 1 0,-1-2 0,-3 4 0,-8 1 0,-3 4 0,-2 4 0,-1 8 0,-2 4 0,0 6 0,-1-6 0,1 0 0,0-8 0,1 0 0,1-4 0,1-1 0,1-3 0,0 1 0,-2 1 0,2 0 0,-1 3 0,2 10 0,-2-4 0,2 5 0,-4-8 0,3-4 0,0 0 0,0 0 0,3-2 0,-3-2 0,3-2 0,-2-2 0,2 0 0,0 0 0,-1-2 0,-1 1 0,-1-6 0,2 1 0,-1-4 0,2 5 0,0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13 24575,'-17'-1'0,"3"-1"0,0 0 0,6 1 0,4 1 0,0 0 0,-2 0 0,-2-2 0,-4 2 0,3-3 0,0 3 0,2-1 0,2 1 0,-2 0 0,-2 0 0,-2 0 0,-1 0 0,2 1 0,1-1 0,0 3 0,1-1 0,1 2 0,-5 1 0,3 1 0,-6 0 0,4 1 0,0-2 0,4 2 0,3-2 0,1-1 0,3 2 0,-3-1 0,3 1 0,-1 0 0,1 0 0,0-2 0,1 3 0,5 2 0,0 2 0,6 2 0,-5-4 0,0-5 0,-5 0 0,2-3 0,2 3 0,6 0 0,10 7 0,-6-4 0,3 1 0,-13-5 0,-3 0 0,-2 0 0,2 0 0,0 3 0,5 3 0,-1 2 0,2 4 0,-2-6 0,-3 3 0,0-5 0,-3 2 0,3 1 0,-3 0 0,2 0 0,-1-2 0,-1-2 0,-1-1 0,0-1 0,-1 1 0,-2 1 0,0 3 0,-2 1 0,2 0 0,2-4 0,-2-1 0,1-4 0,-1 0 0,0 0 0,-1 0 0,-2 0 0,0 1 0,-4 1 0,2-1 0,-3-1 0,4 0 0,-2 0 0,2 0 0,-1-1 0,-2 1 0,1 0 0,-3 0 0,1-1 0,2 0 0,3 0 0,2 0 0,1 0 0,-2 0 0,2 0 0,-1 0 0,1-1 0,1 0 0,1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24575,'0'2'0,"0"6"0,0 10 0,0 2 0,0 0 0,0 0 0,0 6 0,0 1 0,0 7 0,0 0 0,0-1 0,0 9 0,0 0 0,0 8 0,0 8 0,0-13 0,0 11 0,0-13 0,0 0 0,0-2 0,-10-7 0,7 0 0,-7-7 0,10 6 0,0-12 0,0 11 0,0-10 0,0 10 0,0-10 0,0 10 0,0-11 0,0 12 0,0-12 0,0 5 0,0-6 0,0 0 0,0 0 0,0 0 0,0 0 0,0 0 0,0 0 0,0 6 0,0-5 0,0 5 0,0 0 0,0-4 0,0 10 0,0-5 0,0 7 0,0 0 0,0 0 0,0 0 0,0-1 0,0-5 0,0 11 0,0-9 0,0 11 0,0 0 0,0-6 0,0 14 0,0 9 0,0-11 0,0 9 0,0-22 0,0-7 0,0 6 0,0-6 0,0 7 0,0-1 0,0 1 0,0 0 0,0 7 0,0-5 0,0 12 0,0-12 0,0 12 0,0-5 0,0 1 0,0-3 0,0 0 0,0-5 0,0 12 0,6-5 0,-5 8 0,5-8 0,-6 5 0,5-5 0,-3 0 0,3-2 0,-5-7 0,0 0 0,5-1 0,-3-5 0,3 4 0,-5-10 0,5 10 0,-4-5 0,4 7 0,-5 0 0,0 7 0,0-5 0,0 12 0,0-12 0,0 12 0,0-18 0,0 9 0,5-11 0,-4-1 0,4 15 0,-5-19 0,5 12 0,-4-9 0,3 2 0,1 5 0,-4 1 0,4 7 0,-5 2 0,0 7 0,0 0 0,0-7 0,0 5 0,0-12 0,0 12 0,0-12 0,0 5 0,0-7 0,0 0 0,0 0 0,0-1 0,0 1 0,0-6 0,0 4 0,0-10 0,0 4 0,0-6 0,0 0 0,0-5 0,0 3 0,0-3 0,0 5 0,0 0 0,0 0 0,0 0 0,0 0 0,0 6 0,0-5 0,0 12 0,0-12 0,0 5 0,0-6 0,0 6 0,0-4 0,0 10 0,0-10 0,0 10 0,0-11 0,0 5 0,0-6 0,0 0 0,0-5 0,0 4 0,0-4 0,0 5 0,0 0 0,0-5 0,0 3 0,0-8 0,0 9 0,4-10 0,-3 10 0,3-9 0,0 4 0,-3-1 0,7-3 0,-7 4 0,6-5 0,-2-5 0,4 4 0,0 2 0,1 18 0,-4-13 0,0 7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0 24575,'0'2'0,"0"5"0,0 10 0,0 32 0,0-26 0,0 31 0,0-38 0,0 11 0,0-1 0,0-5 0,0 0 0,0-2 0,0-4 0,0 5 0,0 0 0,0 0 0,0-5 0,-9-1 0,7 0 0,-7-4 0,9 4 0,0-6 0,0 1 0,0 0 0,0-1 0,0 1 0,0 0 0,0-1 0,0 1 0,0 0 0,0-1 0,0 1 0,0-1 0,0 0 0,0 1 0,0-5 0,0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24575,'0'8'0,"0"5"0,0-3 0,0 9 0,0-9 0,0 8 0,0-3 0,0 0 0,0 4 0,0-4 0,0 5 0,0-5 0,0 3 0,0-8 0,0 9 0,0-9 0,0 3 0,0-4 0,0 0 0,0-1 0,0 1 0,0 0 0,0-1 0,0 1 0,4-4 0,-3 2 0,3-2 0,-4 4 0,0-1 0,0 0 0,0 0 0,0 0 0,3-4 0,-2 3 0,3-6 0,-4 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1 187 24575,'7'0'0,"-3"0"0,24 0 0,-6 0 0,12 0 0,0 0 0,0 0 0,7 0 0,2 0 0,16 0 0,-7 0 0,7 0 0,0 0 0,-7 0 0,7 0 0,-9 0 0,-7 0 0,6 0 0,-13 0 0,12 0 0,-13 0 0,7 0 0,-9 0 0,8 0 0,-5 0 0,5 0 0,-7 0 0,7 0 0,-5 0 0,13 0 0,-14 0 0,14 0 0,-14 0 0,14 0 0,-6 0 0,7 0 0,-7 0 0,6 0 0,-13 0 0,12-5 0,-12 4 0,12-5 0,-12 6 0,12 0 0,-12 0 0,13-6 0,-7 5 0,2-5 0,4 1 0,-5 3 0,7-3 0,1-1 0,-1 5 0,0-5 0,0 6 0,0 0 0,9-6 0,2 4 0,9-4 0,-1 6 0,10-6 0,3-3 0,8 1 0,2-6 0,-28 10 0,3 0 0,-5-4 0,0-1-333,14 1 1,-3 0 332,26-2 0,-2 3 0,-13 0 0,10 5 0,-2-6 0,-13 8 0,-9 0 0,-9 0 0,-2 0 0,-9 0 0,-7 0 0,-2 0 665,-7 0-665,7 0 0,-5-5 0,5 4 0,-7-4 0,0 5 0,-6 0 0,4 0 0,-11 0 0,5 0 0,0 0 0,-4 0 0,4 0 0,-6 0 0,0 0 0,0 0 0,0 0 0,0 0 0,0 0 0,0 0 0,0 0 0,-1 0 0,7 0 0,-4 0 0,10 0 0,-4 0 0,6 0 0,-1 0 0,-5 0 0,4 0 0,-4 0 0,8 5 0,-8-4 0,7 8 0,-13-8 0,4 9 0,-6-9 0,6 3 0,-5-4 0,5 5 0,-6-4 0,0 3 0,0 1 0,0-4 0,0 8 0,-5-8 0,3 8 0,-3-8 0,0 7 0,-1-7 0,0 7 0,-4-7 0,3 8 0,1-8 0,-4 6 0,3-6 0,1 8 0,1-8 0,0 7 0,4-3 0,-9 0 0,3 4 0,1-9 0,-4 8 0,3-7 0,-4 7 0,0-3 0,-1-1 0,-3 4 0,3-3 0,-4 3 0,5-3 0,-4 2 0,2-6 0,-2 3 0,-1 0 0,4-3 0,-3 7 0,3-4 0,1 5 0,-5-1 0,4 1 0,-3-4 0,-1 2 0,4-2 0,-7 4 0,7-4 0,-7 2 0,6-2 0,-2 4 0,3-5 0,0 0 0,5-4 0,16-6 0,-15 5 0,8-5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 1 24575,'-4'3'0,"0"7"0,4 19 0,0-5 0,0 32 0,0-25 0,0 34 0,0-20 0,0 22 0,0-14 0,0 14 0,0-14 0,0 6 0,0 0 0,0-14 0,0 12 0,0-14 0,0 0 0,0-2 0,0 0 0,5-5 0,-3 5 0,3-13 0,0 11 0,-3-15 0,3 15 0,0-11 0,-3 6 0,8 0 0,-9-1 0,4 1 0,0 0 0,-4-6 0,9 4 0,-9-4 0,9 6 0,-8-1 0,3 1 0,-5 0 0,4-6 0,-3 4 0,9-4 0,-9 5 0,4-5 0,-5 4 0,4-10 0,-2 10 0,2-4 0,-4-1 0,0 5 0,0-4 0,0 6 0,0-7 0,0 6 0,0-6 0,0 1 0,0 4 0,0-4 0,0 6 0,0-1 0,0 9 0,0-7 0,0 14 0,0-13 0,0 12 0,0-12 0,0 12 0,0-12 0,0 5 0,0-7 0,0 0 0,0 0 0,0-7 0,0-1 0,0-11 0,0 4 0,0-9 0,0 8 0,0-8 0,0 4 0,0-5 0,0-1 0,0 1 0,0 0 0,0-1 0,0 1 0,0 0 0,0-1 0,0 1 0,0 5 0,0-4 0,0 3 0,0-4 0,0 0 0,0-1 0,0 1 0,0-1 0,0 1 0,0 5 0,0-4 0,0 8 0,0-3 0,0 0 0,0 4 0,0-9 0,0 3 0,0-8 0,0-1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24575,'0'25'0,"0"13"0,0 17 0,0-14 0,0 33 0,0-27 0,0 23 0,0 9 0,0 13 0,0-16 0,0 12 0,0-17 0,0 10 0,0-8 0,0 5 0,0-26 0,0 7 0,0-16 0,0-8 0,0-3 0,0-10 0,0 10 0,0-11 0,0 12 0,0-12 0,5 12 0,-4-6 0,4 7 0,0-6 0,-4 4 0,3-4 0,-4 5 0,5 1 0,-3 0 0,3 7 0,-5-5 0,0 5 0,5-7 0,-4 0 0,4-1 0,-5 1 0,0 0 0,0 0 0,0 0 0,0 0 0,0-1 0,0 1 0,0 8 0,0-7 0,0 14 0,0-14 0,0 14 0,0-13 0,0 5 0,0-7 0,0-7 0,0 5 0,0-10 0,0 10 0,0-11 0,0 5 0,0 1 0,0-6 0,0 5 0,0 0 0,0-4 0,0 4 0,0-6 0,0 0 0,0-1 0,0 7 0,0-4 0,0 4 0,0-6 0,0-5 0,0 4 0,0-5 0,0 1 0,0 4 0,0-4 0,0 0 0,0-1 0,0-6 0,0 6 0,0-4 0,0 3 0,0-4 0,0 0 0,0 4 0,0-3 0,0 4 0,0-5 0,0-1 0,0 1 0,0 0 0,-4-5 0,4 0 0,-4-4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1 199 24575,'3'-11'0,"7"2"0,-1 9 0,10 0 0,-9 0 0,14 0 0,-7 0 0,15 0 0,12 0 0,-7 0 0,29 0 0,-21 0 0,22 0 0,-14 0 0,14 0 0,-14 0 0,6 0 0,-9 0 0,-7 0 0,6 0 0,-14 0 0,14-11 0,-6 8 0,7-8 0,1 11 0,-8 0 0,5 0 0,-12 0 0,5 0 0,-7 0 0,0 0 0,0 0 0,-1 0 0,1 0 0,0 0 0,0 0 0,0 0 0,0 0 0,-1 0 0,1 0 0,-6 0 0,4 0 0,-4 0 0,-1 0 0,6 0 0,-6 0 0,1 0 0,4 0 0,-4 0 0,5-5 0,-5 4 0,4-4 0,-10 5 0,4 0 0,0 0 0,-5 0 0,0-4 0,4 3 0,-13-3 0,12 4 0,-9 0 0,5 0 0,0 0 0,-5 0 0,4 0 0,-4 0 0,5 0 0,-5 0 0,3 0 0,-3-4 0,0 3 0,-1-4 0,-6 5 0,6 0 0,-4-3 0,4 2 0,-6-3 0,1 4 0,0 0 0,-1 0 0,1 0 0,0 0 0,-1 0 0,1 0 0,0 0 0,-1 0 0,0 0 0,1 0 0,0 0 0,-1 0 0,1 0 0,-1 0 0,1 0 0,0 0 0,-1 0 0,1 0 0,0 0 0,-1 0 0,1 0 0,0 0 0,-1 0 0,1 0 0,0 0 0,-1 0 0,1 0 0,5 0 0,-4 0 0,8-5 0,-8 4 0,9-3 0,-9 4 0,3 0 0,1 0 0,-4 0 0,3 0 0,-4 0 0,0 0 0,-1 0 0,1 0 0,0 0 0,-1 0 0,1 0 0,-1 0 0,0 0 0,0 0 0,0 0 0,0 0 0,1 0 0,-1 0 0,0 0 0,1 0 0,-1 0 0,0 0 0,-1 0 0,1 0 0,0-4 0,0 3 0,0-2 0,0 3 0,0 0 0,0 0 0,0 0 0,0 0 0,0-4 0,0 3 0,1-7 0,0 8 0,-1-8 0,1 3 0,-1-3 0,-3-1 0,-1 1 0,-4-1 0,0 0 0,4-4 0,-3 7 0,4-3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18 524 24575,'0'-12'0,"0"3"0,0-3 0,0 3 0,0-5 0,0 4 0,0-8 0,0 8 0,0-4 0,0 1 0,0 3 0,0-4 0,0 0 0,0 5 0,0-5 0,0 0 0,0 4 0,0-3 0,0 4 0,0 0 0,0 1 0,0-1 0,0 0 0,0 1 0,0 0 0,0-1 0,0 1 0,-4 0 0,3 0 0,-3 0 0,4-1 0,0 1 0,0-1 0,-4 4 0,3-2 0,-2 2 0,3-3 0,3 4 0,2 0 0,3 4 0,0 0 0,1 0 0,0 0 0,-1 0 0,1 0 0,5 0 0,-4 0 0,3 4 0,1-3 0,-4 3 0,8-4 0,-3 4 0,0-3 0,4 4 0,-4-5 0,5 0 0,0 0 0,0 0 0,0 0 0,0 0 0,6 5 0,-5-4 0,11 4 0,-4-5 0,0 0 0,4 0 0,-10 0 0,10 0 0,-11 0 0,12 0 0,-12 0 0,11 0 0,-4 0 0,6 0 0,0 0 0,-1 0 0,1 0 0,-6 0 0,4 0 0,-4 0 0,6 0 0,-1 0 0,1 0 0,0 0 0,0 0 0,0 0 0,0 0 0,-1 0 0,1-5 0,-6 4 0,4-4 0,-4 0 0,0 3 0,-2-3 0,0 5 0,1 0 0,1-4 0,-2 3 0,0-4 0,-4 5 0,10 0 0,-10 0 0,4 0 0,-6 0 0,6-5 0,-5 4 0,5-4 0,-6 5 0,0 0 0,0 0 0,6 0 0,-5 0 0,5 0 0,0 0 0,-4 0 0,10 0 0,-10 0 0,4 0 0,0 0 0,4 0 0,-2 0 0,1 0 0,-9 0 0,0 0 0,0 0 0,0-4 0,6 3 0,-5-4 0,6 5 0,-7 0 0,-1-4 0,1 3 0,0-4 0,0 5 0,0 0 0,0 0 0,6 0 0,-4 0 0,4 0 0,-6 0 0,0 0 0,0 0 0,-5 0 0,3-4 0,-3 3 0,5-4 0,0 5 0,-5 0 0,4 0 0,-9 0 0,8 0 0,-8 0 0,9 0 0,-9 0 0,8 0 0,-8-4 0,9 3 0,-9-2 0,9 3 0,-10 0 0,10 0 0,-9-4 0,9 3 0,-4-3 0,0 4 0,3 0 0,-8 0 0,9 0 0,-4 0 0,0 0 0,3 0 0,-3 0 0,0 0 0,4 0 0,-4 0 0,5 0 0,-1 0 0,1 0 0,7 0 0,-6 0 0,5 0 0,-6-4 0,0 2 0,0-2 0,0 4 0,-5 0 0,3 0 0,-3-4 0,5 2 0,0-2 0,6 4 0,-4 0 0,4-4 0,-6 2 0,-5-2 0,3 4 0,-3 0 0,0 0 0,4 0 0,-9-4 0,4 3 0,-6-3 0,6 4 0,-4 0 0,8 0 0,-8 0 0,4 0 0,-6 0 0,6 0 0,-4 0 0,9 0 0,-9 0 0,8 0 0,-8-3 0,4 2 0,-1-3 0,1 4 0,6 0 0,-7 0 0,1 0 0,0 0 0,1 0 0,-1 0 0,5 0 0,-9-4 0,9 3 0,-4-3 0,0 4 0,3 0 0,-3 0 0,5 0 0,0 0 0,6 0 0,-4 0 0,4 0 0,-6 0 0,0 0 0,-5 0 0,3 0 0,-8 0 0,9 0 0,-9 0 0,3 0 0,1 0 0,-4 0 0,9 0 0,-4 0 0,-1 0 0,5 0 0,-9 0 0,9 0 0,-4 0 0,-1 0 0,5 0 0,-9 0 0,9 0 0,-9-4 0,3 3 0,1-3 0,-4 4 0,8-4 0,-8 3 0,9-4 0,-9 2 0,12 2 0,-11-3 0,7 4 0,-4 0 0,-5 0 0,5 0 0,-5 0 0,-1 0 0,1 0 0,5 0 0,-4 0 0,8 0 0,-8 0 0,9 0 0,-9 0 0,8 0 0,-8 0 0,9 0 0,-9 0 0,9 0 0,-4 0 0,0 0 0,3 0 0,-3 0 0,5 0 0,-5 0 0,4 0 0,-9 0 0,8 0 0,-8 0 0,9 0 0,-4 0 0,5 0 0,0 0 0,6 0 0,-5 0 0,5 0 0,-6 0 0,0 0 0,0 0 0,0 0 0,0 0 0,0 0 0,0 0 0,6 0 0,-5 0 0,12 0 0,-12 0 0,5 0 0,-6 0 0,0 0 0,0 0 0,-5 0 0,3 0 0,-8 0 0,9 0 0,-9 0 0,8 0 0,-3 0 0,0 0 0,4 0 0,-9 0 0,8 0 0,-8 0 0,4 0 0,-5 0 0,-1 0 0,1 0 0,5 0 0,-4 0 0,8 0 0,-8 0 0,9 0 0,-9 0 0,8 0 0,-3 0 0,0 4 0,4-3 0,-9 2 0,8-3 0,-8 0 0,4 0 0,0 0 0,-4 0 0,8 0 0,-8 0 0,4 0 0,-5 0 0,4 0 0,-3 0 0,9 0 0,-9 0 0,8 0 0,-8 0 0,9 0 0,-4 0 0,0 0 0,3 0 0,-8 0 0,9 0 0,-9 0 0,4 0 0,-6 0 0,1 0 0,4 0 0,-3 0 0,4 0 0,0 0 0,-4 0 0,3 0 0,-4 0 0,5 0 0,-5 0 0,5 4 0,0-3 0,-4 3 0,3-4 0,1 0 0,-4 0 0,9 0 0,-9 4 0,3-3 0,1 3 0,-4-4 0,3 0 0,1 0 0,-4 0 0,4 0 0,-1 0 0,-3 0 0,4 0 0,0 4 0,-4-3 0,8 4 0,-3-5 0,0 0 0,4 0 0,-4 4 0,5-3 0,6 4 0,-5-5 0,11 0 0,-4 0 0,0 4 0,4-3 0,-4 4 0,-1-5 0,6 0 0,-12 0 0,5 0 0,-6 0 0,0 4 0,0-3 0,-5 4 0,4-5 0,-10 0 0,5 0 0,-5 0 0,-1 0 0,1 0 0,0 0 0,-1 0 0,1 0 0,0 0 0,-1 0 0,1 0 0,0 0 0,4 0 0,-3 0 0,9 0 0,-9 0 0,8 0 0,-3 0 0,5 0 0,6 0 0,-4 0 0,4 0 0,0 0 0,-5 0 0,6 0 0,-7 0 0,-6 0 0,5 0 0,-9 0 0,4 0 0,-1 0 0,-3 0 0,4 0 0,-5 0 0,4 0 0,-3 0 0,4 0 0,-6 0 0,6 0 0,-4 0 0,4 0 0,-1 0 0,1 0 0,6 0 0,-2 0 0,-3 0 0,4 0 0,-9 0 0,9 0 0,-10 0 0,5 0 0,-5 0 0,-1 0 0,1 0 0,0 0 0,-1 0 0,1 0 0,0 0 0,-1 0 0,6 0 0,-4 0 0,3 0 0,1 0 0,-4 0 0,4 0 0,-1 0 0,-3 0 0,9 0 0,-4 0 0,5 0 0,6 0 0,-5 4 0,12-3 0,-12 4 0,5-5 0,-6 0 0,0 0 0,0 0 0,0 4 0,-5-3 0,3 4 0,-3-5 0,5 0 0,0 0 0,0 0 0,0 4 0,-5-3 0,3 4 0,-8-5 0,4 0 0,-5 3 0,-1-2 0,5 3 0,-4-4 0,4 0 0,-5 4 0,0-3 0,0 2 0,0 1 0,0-4 0,-1 4 0,-2-1 0,-2 2 0,-3 2 0,4-2 0,0-2 0,4-3 0,0 0 0,-1 0 0,1 0 0,0 0 0,0 0 0,0 0 0,0 3 0,-4 2 0,-1 2 0,-3 1 0,0 0 0,4-4 0,-3 3 0,3-3 0,-4 4 0,0 0 0,0 0 0,0 1 0,0-1 0,0 0 0,0 0 0,0 0 0,0 1 0,0-1 0,0-1 0,0 1 0,4-3 0,-3 2 0,2-3 0,-3 4 0,0 0 0,0 0 0,0 0 0,0 0 0,4-4 0,-3 4 0,3-4 0,-4 4 0,4-3 0,-3 2 0,2-2 0,-3 3 0,0 0 0,4-3 0,-3-18 0,2-13 0,2-11 0,1-4 0,1 22 0,-2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2.389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0 0 24575,'18'1'0,"-5"0"0,6-1 0,-4 0 0,-4 0 0,-2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275 14 24575,'-19'-2'0,"-4"-1"0,1 1 0,1-1 0,7 1 0,5 0 0,3 2 0,-1 0 0,-2 0 0,-9 4 0,-2-1 0,-6 6 0,6 1 0,4 2 0,6 3 0,2 5 0,0-1 0,1 6 0,1-7 0,2 5 0,3-9 0,1 2 0,0-2 0,3 1 0,0-1 0,1-4 0,-1-2 0,1-4 0,0 0 0,6 0 0,1-1 0,5-2 0,4-3 0,-1-1 0,6-4 0,-3-1 0,5-6 0,-5 0 0,-3-3 0,-7 2 0,-5-1 0,-4 2 0,-1-3 0,-1-1 0,-1 2 0,-1-3 0,-1 5 0,1 3 0,-1 9 0,2 7 0,-1 12 0,0 5 0,0 7 0,-1 7 0,2 2 0,-2 1 0,2 0 0,0-7 0,0 0 0,0-2 0,0-3 0,0 5 0,0 1 0,0 2 0,0 2 0,0 4 0,0-3 0,2 3 0,-2-8 0,2-10 0,-2-11 0,2-17 0,8-9 0,7-12 0,-6 9 0,1 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158 1 24575,'-6'0'0,"-1"0"0,-1 1 0,0 2 0,-2 4 0,2 6 0,-2 2 0,-2 8 0,0 4 0,-7 8 0,1-2 0,0-5 0,6-10 0,5-9 0,6-5 0,-1 0 0,2 2 0,2 2 0,-2 2 0,4-2 0,-3 0 0,7-3 0,-2-1 0,4 0 0,-2-2 0,0 0 0,-2-1 0,1 0 0,1-2 0,-1-1 0,3-1 0,1-1 0,2-1 0,1-2 0,-3-2 0,-2-3 0,-5-1 0,-2-1 0,-1-2 0,0 0 0,1-8 0,2 2 0,-2-1 0,-1 7 0,-1 12 0,0 7 0,0 18 0,0 8 0,0 8 0,0 5 0,-2-3 0,2-4 0,-2 1 0,2-9 0,-1-4 0,0-7 0,0-6 0,0 2 0,-1 0 0,0 9 0,1 7 0,0 0 0,0-3 0,-2-13 0,2-7 0,-1-5 0,1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3 24575,'-4'-1'0,"1"1"0,1-2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 24575,'5'0'0,"0"0"0,-1 0 0,1-1 0,0 0 0,2 1 0,5 2 0,7 1 0,1 1 0,3-2 0,-4 0 0,-3 0 0,10 1 0,4 1 0,0-2 0,-2 0 0,-11-1 0,-6-1 0,4 2 0,-3-2 0,4 0 0,-7 0 0,-2 0 0,-3 0 0,2 0 0,2 0 0,-1 0 0,1 0 0,-6 0 0,-1 1 0,-6 5 0,-2 3 0,-7 8 0,-6 8 0,-11 9 0,-7 13 0,0-5 0,-8 11 0,11-12 0,0 0 0,13-13 0,7-8 0,6-9 0,2 1 0,-2 0 0,1 2 0,-2-1 0,6-2 0,-1-5 0,6-5 0,8-1 0,2-3 0,1 3 0,-5-1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494 1 24575,'-6'6'0,"-4"4"0,-3 1 0,-8 8 0,-10 4 0,-12 11 0,-9 10 0,-4 8 0,4-3 0,-1 3 0,6-14 0,10-4 0,9-14 0,16-7 0,5-8 0,4-1 0,0 2 0,0-1 0,-2 2 0,4-2 0,-2-2 0,1-2 0,-1-1 0,2-1 0,-1 0 0,2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24575,'8'2'0,"-1"-1"0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6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1 24575,'-6'0'0,"3"0"0,0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325 3 24575,'-5'-2'0,"-2"1"0,-4 1 0,-1 0 0,-2 0 0,1 0 0,3 0 0,-3 1 0,1 2 0,-4 4 0,-4 3 0,-3 2 0,-2 4 0,-3 1 0,6 2 0,1 1 0,2 1 0,4 1 0,0-1 0,6 1 0,2-7 0,5-1 0,-2-1 0,4 1 0,-2 5 0,6 5 0,-2-2 0,1-5 0,-1-5 0,-1-9 0,2 1 0,2-4 0,1 2 0,0-1 0,0-1 0,1 2 0,-1-2 0,2-2 0,-1 1 0,3-5 0,5-4 0,5-4 0,-1-1 0,3-4 0,-5 4 0,-1-3 0,-5 0 0,-3-1 0,-3-5 0,-2-7 0,0 1 0,-2-4 0,0 12 0,1 4 0,-2 10 0,1 1 0,1 2 0,-1-7 0,1 1 0,1-1 0,-4 13 0,2 5 0,-3 22 0,4 17 0,14 31 0,2 11 0,-4-31 0,0 0 0,5 34 0,-4 2 0,-5-23 0,-3-13 0,-3-18 0,-1-11 0,-2-9 0,1-1 0,-1 0 0,1-2 0,-1-5 0,0 0 0,-1-1 0,1 5 0,1 4 0,1 3 0,1 1 0,-2-3 0,-1-5 0,-2-8 0,0-6 0,0-11 0,3-12 0,7-10 0,14-24 0,-9 28 0,4-6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217 0 24575,'-8'0'0,"-2"2"0,-1-2 0,-1 3 0,-2 0 0,-3 3 0,-1 1 0,-3 4 0,6-3 0,1 3 0,6 0 0,1-2 0,4 0 0,-3-1 0,0-1 0,-2 4 0,-4 2 0,3 5 0,0-3 0,3-3 0,5-6 0,-1-2 0,4 0 0,3 2 0,5 3 0,10 5 0,3 0 0,5-1 0,-5-3 0,-6-5 0,-1 0 0,-4-1 0,5-1 0,0 3 0,0-1 0,-5-1 0,1 2 0,-5-1 0,1 1 0,-1 4 0,4 2 0,-2 4 0,1-1 0,-5 0 0,-3-2 0,-3 7 0,-2 1 0,0 16 0,-2-1 0,2 9 0,-3-6 0,-1-9 0,0-7 0,-3-9 0,1-2 0,-4-1 0,4-2 0,-2 0 0,1-3 0,-1 0 0,-1 0 0,2-3 0,3 0 0,2-2 0,3-2 0,0-2 0,6-10 0,8-8 0,14-16 0,-9 15 0,2-1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583 0 24575,'-10'3'0,"-2"6"0,-8 3 0,-9 12 0,-5 3 0,-8 14 0,4-2 0,0 10 0,-5 1 0,6-3 0,-15 8 0,9-12 0,-5 0 0,11-11 0,12-10 0,13-10 0,5-7 0,1-2 0,-3 3 0,0 0 0,0 2 0,3-4 0,2-1 0,1-6 0,0-1 0,0-5 0,1 4 0,1-1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2.605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0 24575,'24'0'0,"9"0"0,7 0 0,1 0 0,-1 1 0,-21-1 0,-5 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24575,'23'18'0,"5"0"0,-10-4 0,0-4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397 0 24575,'-24'16'0,"-1"2"0,-13 4 0,1 4 0,-7 1 0,9 1 0,5 0 0,11-7 0,3 3 0,3-3 0,-3 2 0,-2 1 0,0-2 0,2 6 0,-1 9 0,6 9 0,1 5 0,5-4 0,4-8 0,-1-13 0,2-4 0,-2-4 0,4 6 0,4 5 0,4 6 0,-1-7 0,3-7 0,-7-12 0,-1-4 0,-2-3 0,0 1 0,2-3 0,0 3 0,1-3 0,-1 1 0,0-1 0,4-2 0,4-2 0,7-4 0,0 2 0,-2-2 0,-7 3 0,-3-2 0,-4 0 0,2-5 0,-2-6 0,0-2 0,-1-6 0,0 0 0,-8-10 0,-4 0 0,-7-6 0,1 2 0,3 9 0,5 1 0,2 11 0,1 1 0,1 7 0,-1 4 0,4 4 0,-2 1 0,0 1 0,0 1 0,0 1 0,14 0 0,-8 0 0,9-1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268 6 24575,'-16'-3'0,"1"1"0,3 1 0,-3 4 0,-3 4 0,0 0 0,-5 4 0,7-3 0,-3 3 0,3 2 0,1 4 0,0 5 0,-1 2 0,3 0 0,-2 0 0,5-2 0,1 0 0,4-1 0,3-4 0,4-1 0,1 3 0,3-1 0,2 2 0,4-4 0,3 0 0,6-1 0,9 8 0,20 7 0,5 9 0,1-4 0,-20-7 0,-18-11 0,-12-9 0,-2-2 0,-3-2 0,0 3 0,-1 5 0,0 4 0,-3 7 0,-1-1 0,-3 0 0,-2-6 0,0-5 0,-4-4 0,-1-1 0,-1-1 0,2-1 0,-4-1 0,3-1 0,0-2 0,4 0 0,2-4 0,1 2 0,1-4 0,2 1 0,-2-2 0,4-2 0,-2-5 0,4 0 0,3-4 0,1 3 0,8-4 0,2-1 0,5-2 0,-2 3 0,1 3 0,-4 5 0,2-3 0,2 0 0,0-3 0,2-11 0,-2 3 0,-3-5 0,3 3 0,-3 4 0,-2 2 0,-4 0 0,-3 2 0,-4 1 0,1-7 0,-1 5 0,2-2 0,-2 3 0,1 2 0,-3 3 0,0-2 0,-1 1 0,-4-1 0,-1 3 0,-2 1 0,0 4 0,-1-2 0,-1 4 0,0-3 0,4 6 0,0 0 0,5 2 0,-1 0 0,2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878 1 24575,'-14'2'0,"-5"5"0,-9 7 0,-23 8 0,-19 7 0,-17 3 0,-2 7 0,6 0 0,23-5 0,3 2 0,18-13 0,-1 4 0,10-8 0,2 0 0,7-5 0,1-1 0,3-2 0,0 4 0,1-1 0,2 0 0,4-4 0,3-5 0,2-3 0,1-3 0,-6-2 0,-1-8 0,-5-5 0,8 4 0,2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24575,'21'4'0,"0"2"0,10 13 0,-16-12 0,1 6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0.5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0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24575,'-1'12'0,"0"-1"0,-1 3 0,1 5 0,-2 4 0,-1 4 0,-2 1 0,-3 3 0,-3 5 0,-2 8 0,-3 4 0,-2-2 0,1-5 0,2-6 0,5-6 0,4-5 0,1-6 0,2-6 0,3-6 0,2-7 0,3-5 0,2-4 0,1-6 0,3-7 0,3-7 0,2-3 0,2-3 0,-2 1 0,-4 3 0,-2 3 0,-1 3 0,-1 2 0,1 1 0,-1 1 0,-2 5 0,0 5 0,0 4 0,0 2 0,-2 2 0,0 0 0,0 5 0,2 9 0,3 7 0,-1 6 0,0 1 0,-2 0 0,2 5 0,2 4 0,-1 0 0,-2-8 0,-3-12 0,0-9 0,-1-4 0,2 0 0,-1 0 0,1 0 0,2-1 0,0-3 0,3-2 0,1-4 0,-1-4 0,0-3 0,-2-2 0,-1-2 0,1 1 0,1-2 0,-1 0 0,-2 5 0,-3 4 0,1 11 0,1 10 0,0 10 0,0-1 0,0 11 0,-1-8 0,1 5 0,0-3 0,-1-7 0,-1-6 0,-1-2 0,1-2 0,0 1 0,0 0 0,1-2 0,-2-1 0,1 0 0,0 2 0,0-1 0,-1 1 0,-3-5 0,0 1 0,0-1 0,0 0 0,1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23.58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6 24575,'9'0'0,"4"0"0,-3 0 0,6-1 0,-5 0 0,0 0 0,1 1 0,2-1 0,10 0 0,7 0 0,3 1 0,-4 0 0,-4 0 0,1 0 0,7 1 0,11 1 0,-1 0 0,-8 0 0,-10-1 0,-6-1 0,3 0 0,8 0 0,12 1 0,-19 0 0,6 0 0,-21 0 0,4 0 0,3-1 0,-1 1 0,-2-1 0,-1 0 0,3 0 0,7 0 0,6 0 0,2 0 0,-11 0 0,-6 0 0,-12 0 0,3 0 0,0 0 0,3 0 0,3 0 0,2 0 0,2-1 0,-7 0 0,-6-1 0,-15 2 0,7-1 0,-5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24.91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 1 24575,'0'16'0,"0"1"0,-1-1 0,0 4 0,0 6 0,0 5 0,0 5 0,1-3 0,1-7 0,-1-9 0,1-6 0,-2-6 0,0-2 0,0-3 0,1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2.873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0 4 24575,'19'-1'0,"2"0"0,-7 0 0,-3 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25.95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24575,'0'9'0,"1"1"0,1 6 0,0 4 0,-1 5 0,-1 2 0,0 0 0,0-2 0,0-5 0,0-3 0,1-3 0,-1-3 0,1-4 0,0-3 0,-1-4 0,3-4 0,-2 1 0,2-1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28.18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159 0 24575,'-8'0'0,"0"1"0,1 0 0,1 0 0,0 2 0,0 0 0,-1 2 0,-2 1 0,-3 0 0,0 1 0,2 0 0,2 0 0,0 0 0,0 0 0,0 1 0,1 0 0,0-1 0,1 2 0,0 0 0,2-2 0,2 0 0,1-2 0,0-1 0,0 1 0,1-2 0,0 1 0,0-1 0,0 1 0,0-1 0,1 0 0,0-3 0,0 1 0,0 0 0,0 0 0,0 0 0,1 1 0,1-1 0,2 0 0,0 1 0,-2-2 0,0 1 0,-1 0 0,1 0 0,2 0 0,-2-1 0,0 1 0,-1-2 0,1 0 0,0-1 0,0-1 0,1 0 0,1 0 0,-1 1 0,1-1 0,-2 1 0,-1 0 0,0 1 0,1-1 0,0 0 0,0-1 0,-1 0 0,0-2 0,0 0 0,-1 2 0,-1-1 0,1 3 0,0-1 0,-1-1 0,0 0 0,-1 0 0,0 0 0,-1-1 0,1 0 0,-2 0 0,1-1 0,0 2 0,0 0 0,-1 1 0,1 1 0,0-2 0,-3 0 0,3-1 0,-3-2 0,2-1 0,-1-2 0,0 3 0,1 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17.11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1 197 24575,'11'0'0,"5"0"0,9-1 0,6 0 0,4 0 0,-3 0 0,-3 1 0,2 0 0,6-2 0,9-1 0,2-2 0,3 0 0,-4-1 0,-8 2 0,-2 1 0,-4 2 0,-2 1 0,-4 0 0,-4 0 0,-2 0 0,-1 0 0,2-1 0,-1 0 0,-4 0 0,-5 1 0,-6 0 0,1 0 0,0 0 0,2 0 0,-1 1 0,-4 0 0,-1 0 0,0-1 0,-1 0 0,2 0 0,2-1 0,0 0 0,1 0 0,3 1 0,5 0 0,2 0 0,-1-1 0,-6 0 0,-6 0 0,-3 1 0,1 0 0,-1 0 0,1 0 0,1 0 0,3 0 0,2 1 0,1 0 0,-2 0 0,-2-1 0,1 0 0,1 1 0,1 0 0,-1 0 0,-3-1 0,1 1 0,0 0 0,0-2 0,-1-2 0,-3-7 0,-1 4 0,0-8 0,0 5 0,0-3 0,0 0 0,0 0 0,0-3 0,0-2 0,0 0 0,0 3 0,0 5 0,1 3 0,0 2 0,1 1 0,-1 1 0,-1 6 0,2 4 0,-2 8 0,1 6 0,0 8 0,0 7 0,1 1 0,1-6 0,-1-9 0,-1-9 0,1-4 0,-1 0 0,0 1 0,1 1 0,1 1 0,-1 0 0,0 0 0,1 0 0,-2-3 0,1-5 0,-1-2 0,0-3 0,0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18.42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24575,'0'8'0,"0"2"0,0 6 0,2 7 0,0 5 0,1 1 0,-1-5 0,0-8 0,-1-6 0,0-5 0,-1-1 0,0 1 0,0-1 0,-1-1 0,1-1 0,0-2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21.00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189 3 24575,'-12'-2'0,"-1"2"0,5 0 0,-1 1 0,2 0 0,-2 1 0,-2 0 0,1 1 0,1 1 0,1 0 0,0 1 0,-2-1 0,-2 2 0,0 0 0,2 1 0,2 0 0,4-2 0,1 0 0,-1 0 0,1 1 0,-2 1 0,1 0 0,0 0 0,1 2 0,1-4 0,1 2 0,1-6 0,0 1 0,0 1 0,0 0 0,0-1 0,2 2 0,-1-2 0,1 1 0,0-2 0,2 2 0,-2-1 0,2 0 0,-1-1 0,1 0 0,1 1 0,1-1 0,0 1 0,0-1 0,-1 1 0,-2-1 0,0-1 0,1 0 0,1-2 0,2 0 0,1-1 0,0 1 0,-2-1 0,-3 1 0,-1-1 0,0 0 0,-1 1 0,1-1 0,-1 2 0,-1-2 0,1 1 0,-1-1 0,-1 1 0,0 0 0,-1-1 0,1 1 0,0-1 0,-1 1 0,1 1 0,-1 0 0,0 1 0,1-1 0,0 0 0,0-1 0,0-1 0,0 1 0,0-2 0,-3-2 0,-2-1 0,2 2 0,0 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46.95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1 298 24575,'16'0'0,"8"-1"0,15 0 0,-14 0 0,12-1 0,-15 0 0,13 0 0,15-1 0,7-1 0,0 0 0,-5-1 0,-11 0 0,-8 1 0,1 1 0,0 2 0,1-1 0,1 0 0,1 1 0,0-1 0,9 1 0,7-1 0,1 0 0,3 1 0,1 1 0,-1 0 0,1 0 0,-2 0 0,-6 0 0,-3 1 0,2 0 0,1 0 0,5-1 0,4-2 0,1 0 0,-1 0 0,0 1 0,-1 0 0,-1 0 0,5-1 0,5-1 0,5 0 0,1 0 0,-4 0 0,-5 0 0,1 0 0,3 2 0,-3-1 0,-10 1 0,-15 0 0,-15-1 0,-9 2 0,-6-2 0,-1 1 0,2 0 0,2 0 0,2 1 0,3 0 0,9 1 0,10 1 0,2 0 0,-6 0 0,-15-2 0,-12-3 0,-5-4 0,1 1 0,-2-5 0,1 2 0,0-3 0,-1-2 0,0-4 0,0-1 0,0-1 0,0-1 0,0 2 0,0 1 0,1 3 0,-1 4 0,1 4 0,0 3 0,-1 2 0,0 8 0,0 8 0,1 12 0,0 13 0,0 5 0,0 1 0,0-7 0,0-8 0,0-9 0,-1-6 0,1-6 0,0-3 0,-1-2 0,1 0 0,-1-1 0,0-1 0,1 0 0,0 0 0,-3 0 0,-5-1 0,-5-1 0,4-1 0,0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49.00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7 24575,'12'-2'0,"8"1"0,-4 0 0,9 0 0,-9 0 0,3 1 0,-1 0 0,-2 3 0,3 2 0,3 1 0,-2-1 0,-4-1 0,-8-2 0,-2 0 0,-3 2 0,1 3 0,-1 0 0,-2 1 0,0 0 0,-1 1 0,0 0 0,0-1 0,-1-1 0,-2-1 0,-2 1 0,-2 1 0,1 1 0,0-2 0,2-1 0,0-3 0,0 0 0,0-1 0,0-1 0,-1 0 0,0-1 0,-1 0 0,0 0 0,2 0 0,2-2 0,0-3 0,-1 0 0,1 1 0,1 0 0,2 1 0,0 1 0,1 0 0,3 0 0,2-2 0,2 0 0,0-1 0,0 1 0,0 2 0,1 0 0,3 1 0,-1 1 0,-2 0 0,-1 1 0,2 1 0,2 1 0,6 1 0,-9-1 0,4-1 0,-7-2 0,-1 0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50.77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163 1 24575,'-11'0'0,"-2"0"0,5 0 0,-1 0 0,5 0 0,-5 0 0,-3 2 0,-1 2 0,0 1 0,3 0 0,2 0 0,0 0 0,0 0 0,0 1 0,2 1 0,3-1 0,1 0 0,1-1 0,0 0 0,1 1 0,-1 2 0,0 2 0,-1 0 0,1-1 0,1-3 0,2-3 0,2 2 0,5 4 0,6 3 0,2-1 0,0-3 0,-5-5 0,-4-2 0,-3-1 0,-2 0 0,-1-2 0,-2-1 0,0 0 0,0-2 0,-1-1 0,0-1 0,-1 0 0,0 1 0,0 1 0,-1 2 0,1 1 0,-1-1 0,-1 0 0,-1 1 0,1 0 0,1 1 0,-1-1 0,-2-2 0,0 1 0,2 1 0,0 1 0,1 1 0,-3-1 0,0 0 0,1 1 0,1-1 0,0 1 0,-1 0 0,-3 0 0,4 0 0,1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55.94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1 302 24575,'5'-1'0,"4"0"0,0-2 0,1 1 0,1-1 0,1-1 0,7-1 0,10-3 0,5 0 0,0 0 0,-4 2 0,-3 2 0,2 0 0,11 0 0,11-1 0,6-2 0,1 2 0,-4 0 0,2 2 0,3 1 0,9 0 0,3-1 0,-8 0 0,-7 0 0,0 1 0,11 2 0,13-1 0,4 1 0,-9 0 0,-14-1 0,-6 0 0,4 1 0,4-1 0,1 1 0,-4-1 0,-9 0 0,-4-1 0,-8 1 0,0 0 0,-12 0 0,17 1 0,-2-1 0,11 0 0,-2-1 0,15 0 0,-26 1 0,35 0 0,-24 0 0,7-1 0,-5 1 0,-4 1 0,14 1 0,22 0 0,6 0 0,-11-1 0,-18-2 0,-17 2 0,4 2 0,18 1 0,4 0 0,-7-2 0,-12-2 0,-6 1 0,24-1 0,-20 1 0,24-1 0,-56 0 0,10-1 0,-13 2 0,17 0 0,10 1 0,4 0 0,-19-1 0,-10 0 0,-12 0 0,1 0 0,0 0 0,-1 0 0,-2 0 0,0 0 0,0 0 0,2 0 0,-2 0 0,1-1 0,-3 0 0,1 0 0,1 1 0,0 0 0,0-1 0,0 0 0,1-1 0,-2 1 0,0-1 0,0-3 0,0-3 0,-1-4 0,2-4 0,-1-3 0,1-3 0,0-1 0,-1 1 0,-1 4 0,1 4 0,-1 6 0,0 4 0,-1 1 0,0 11 0,0 9 0,0 16 0,1-11 0,0 6 0,-1-14 0,1 4 0,-1 0 0,0-2 0,-1 0 0,1 2 0,-1 1 0,0-2 0,1-5 0,-1-3 0,0-1 0,0-2 0,1-2 0,-1-2 0,0-2 0,0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2:57.96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24575,'8'0'0,"13"3"0,-8-1 0,17 4 0,-10-2 0,1 0 0,-5-2 0,-8-1 0,-3 1 0,-2-1 0,-1 0 0,-3 1 0,-1 0 0,-2 2 0,-3 1 0,-4 2 0,-2 1 0,0-1 0,2 1 0,4-2 0,3-1 0,2-1 0,1-2 0,2 0 0,3 2 0,0 1 0,1 2 0,0-1 0,-1 0 0,-1-1 0,1 0 0,-1 1 0,-1-1 0,0-1 0,0-1 0,-2 0 0,1-1 0,1 2 0,-1 0 0,1 0 0,-1-2 0,0 1 0,0 0 0,1 1 0,-1 0 0,-1-1 0,0-1 0,0 0 0,-1-1 0,0 2 0,-1-1 0,0 0 0,-3 1 0,0 0 0,-1 0 0,-1 2 0,1-1 0,-1 0 0,1-1 0,0-1 0,2-1 0,-2 0 0,2-1 0,0 0 0,0 0 0,2 0 0,-1 0 0,2 0 0,12 0 0,-8 0 0,9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3.112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0 24575,'19'2'0,"7"2"0,-7-2 0,7 1 0,-22-3 0,3 1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3:00.34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222 3 24575,'-11'0'0,"0"0"0,4 0 0,-2 0 0,1 0 0,-3-1 0,-1 1 0,2-1 0,1 1 0,-2 1 0,0 2 0,-3 1 0,1 0 0,3 1 0,3-2 0,4 0 0,-1-1 0,-1 0 0,-1 2 0,-1 1 0,-1 2 0,1 1 0,0-2 0,2 0 0,1-1 0,0 1 0,2-1 0,0 2 0,0 0 0,1 0 0,1 0 0,0 2 0,0 0 0,0 0 0,1 0 0,0-1 0,1-2 0,-1-2 0,1-1 0,1 0 0,1 1 0,0-2 0,0 0 0,-2-1 0,0-1 0,1-1 0,-1 0 0,3-1 0,-1 0 0,2 0 0,0 0 0,-1 1 0,-1 0 0,-2 0 0,0 0 0,0-1 0,-1 0 0,0 1 0,1 0 0,0-1 0,1-2 0,-1 2 0,1-2 0,-3 2 0,1-2 0,0-1 0,0-1 0,1 0 0,-1 1 0,0 0 0,0 1 0,-1-2 0,0 0 0,0 0 0,0 1 0,0-1 0,0 2 0,-1 1 0,0 2 0,0 0 0,1 0 0,0-1 0,-2 1 0,1 1 0,-1 0 0,2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3:04.39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3062 180 24575,'-9'1'0,"-4"0"0,6 0 0,-5-1 0,7 0 0,-2 0 0,-1 1 0,-3 0 0,-3 0 0,-7-1 0,-4 1 0,-3 0 0,1 1 0,2 0 0,-8-1 0,-15 1 0,-8-1 0,2 0 0,15 1 0,12 1 0,3-2 0,-4 0 0,-3-1 0,1 1 0,-2 1 0,-8 0 0,-12-1 0,-11 0 0,3-1 0,10 1 0,9 0 0,1 0 0,-8-1 0,-4 0 0,4 0 0,12 0 0,11 0 0,5 0 0,-7 0 0,-13 0 0,-9-2 0,-6 1 0,-4 0 0,-2 1 0,-12 0 0,-5-1 0,4 0 0,13 0 0,13 0 0,-1 1 0,-6 0 0,-7-2 0,-3-1 0,4-1 0,-1-2 0,-4 0 0,-4 0 0,-4 0 0,5 1 0,12 1 0,13 1 0,11 1 0,3 1 0,-1-1 0,0 1 0,6 0 0,4 0 0,3 0 0,-4 1 0,-4-1 0,1 1 0,4-1 0,11 0 0,1 1 0,2 0 0,-7 0 0,-2 0 0,-2 0 0,-1 0 0,-4 0 0,-6 0 0,-1 0 0,5 0 0,10 0 0,7 0 0,4-1 0,2-1 0,1-3 0,1 1 0,0-6 0,0 3 0,0-4 0,1-1 0,0-1 0,1-1 0,0 1 0,-1 1 0,1 0 0,0 0 0,0-2 0,-1 10 0,0 1 0,-2 19 0,0-6 0,-1 14 0,1-4 0,-1 15 0,0 3 0,0-4 0,1-8 0,0-14 0,0-3 0,0-1 0,1-4 0,-1 2 0,1-5 0,0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3:07.24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24575,'13'0'0,"9"0"0,-5 0 0,10 0 0,-14 0 0,1 0 0,-2 1 0,0 0 0,1 2 0,0 1 0,-3 0 0,-3 1 0,-3-1 0,-2 4 0,1 3 0,2 3 0,-1 1 0,0-1 0,-2-1 0,-1-2 0,-1 2 0,0 2 0,0 0 0,0-2 0,-2-1 0,0-2 0,-2-1 0,0 0 0,-1-1 0,0-2 0,-2-2 0,1 0 0,-3 0 0,0 0 0,1 0 0,0-1 0,1-2 0,0-1 0,1 0 0,1 0 0,2 0 0,0-1 0,2-1 0,1-2 0,0 1 0,0 0 0,0 1 0,0-1 0,1-2 0,1 1 0,2-2 0,0 1 0,1 1 0,1 0 0,0 1 0,1-1 0,0 2 0,1 1 0,0 0 0,-2 1 0,-2 0 0,-1 0 0,3 1 0,2-1 0,0 1 0,-1 0 0,-3-1 0,-1 1 0,1 0 0,1 0 0,-1 0 0,1 0 0,-2 0 0,-1 1 0,0-2 0,-1 1 0,2 0 0,2-1 0,2 1 0,2 0 0,2-1 0,5 2 0,8 0 0,-10 0 0,2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3:09.1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129 1 24575,'-8'0'0,"-5"0"0,5 0 0,-6 0 0,6 2 0,-1 0 0,2 1 0,0 0 0,-1 1 0,-1 1 0,1 0 0,1 2 0,3 0 0,1 0 0,0 1 0,0-1 0,0 0 0,0 0 0,1 0 0,1 1 0,1 0 0,0 0 0,0-2 0,0 0 0,0-1 0,1-1 0,0 0 0,1-2 0,2 1 0,-1-1 0,2 1 0,-2-2 0,3-1 0,-1-3 0,0-1 0,0 1 0,-2 2 0,-1-1 0,0 1 0,-1-1 0,0-1 0,0 1 0,0-3 0,-1 1 0,0-2 0,1 0 0,0 0 0,0 1 0,-1 1 0,0 1 0,0 1 0,0 1 0,-1-1 0,-1 0 0,-2 0 0,-5 0 0,-2 0 0,-3 1 0,5 0 0,4 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3:13.4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4515 341 24575,'-6'0'0,"-2"0"0,2 0 0,-2 1 0,2-1 0,-6 2 0,-3-1 0,-2 0 0,0 0 0,-3 0 0,-3 0 0,-5 0 0,-7-1 0,-6 0 0,-3-1 0,-4 0 0,-1-1 0,5 0 0,0-1 0,-1 0 0,-1 2 0,2-1 0,0 2 0,-2-1 0,-5 0 0,-4 0 0,1 0 0,2 0 0,-1 0 0,-2-1 0,2 0 0,0 1 0,1 0 0,-2 1 0,-5-1 0,2-1 0,3 0 0,2 1 0,-1 0 0,-3 0 0,-3 0 0,1 0 0,1 0 0,2 1 0,-2 0 0,-2-1 0,-3-1 0,-1 0 0,2 0 0,2 0 0,-7 1 0,-3 0 0,-1 0 0,2 0 0,7 1 0,-1-1 0,-5 0 0,-3-1 0,3 0 0,5 1 0,-2-1 0,-12 0 0,-7-1 0,0 1 0,10 0 0,10 2 0,0-1 0,4-1 0,10-1 0,7 2 0,8 0 0,-2 1 0,-7-1 0,0 0 0,-1 0 0,1 0 0,-4 1 0,-2 0 0,0 0 0,0 0 0,4 0 0,-3 0 0,-2 0 0,1 0 0,4 0 0,3 0 0,1-1 0,0 0 0,3 0 0,8 0 0,9 1 0,3-1 0,-1 0 0,0 0 0,-2 0 0,9 1 0,-5-1 0,13 1 0,-3 0 0,6-3 0,0-4 0,1-4 0,0-3 0,0-4 0,0-4 0,1-8 0,-1-2 0,1 1 0,0 7 0,-1 5 0,0 2 0,0 3 0,0 3 0,0 5 0,0 5 0,-2 6 0,0 4 0,-1 5 0,0 7 0,0 4 0,1 0 0,0-3 0,1-6 0,-1-2 0,1 0 0,0-1 0,0 0 0,0 0 0,1-2 0,0-4 0,0-2 0,-1 0 0,1 3 0,-1 3 0,0-1 0,0-1 0,1-1 0,-2 3 0,1 0 0,-1 1 0,2-4 0,-1 3 0,0 0 0,0 1 0,0-3 0,0-5 0,0-3 0,0 0 0,-1-3 0,1 1 0,-1-2 0,2 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3:15.0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6 24575,'9'-1'0,"10"0"0,-7 0 0,9-1 0,-10 2 0,3 0 0,2 1 0,0 0 0,0 2 0,-5 0 0,-3 2 0,-5 3 0,-1 3 0,-2 3 0,-1 1 0,-2-2 0,-4 0 0,-2-2 0,-2-1 0,-1-1 0,2 0 0,4-5 0,2-1 0,5-2 0,2 1 0,4 1 0,2 2 0,2 3 0,-6-3 0,1 1 0,-6-4 0,1 3 0,-1-1 0,-1 2 0,1 2 0,-3 0 0,0 1 0,-1-1 0,-1 0 0,0-2 0,2-1 0,0-1 0,1-2 0,-1 0 0,-2-1 0,1 1 0,1-1 0,1 0 0,2-1 0,0 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3:16.93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165 1 24575,'-13'-1'0,"-1"2"0,3 1 0,-3 2 0,2 0 0,1 3 0,1 0 0,1 1 0,0 1 0,-1 1 0,0 0 0,1 1 0,2-1 0,2-1 0,0-1 0,0 0 0,3-1 0,-1 1 0,1 0 0,1 1 0,-1 1 0,1-5 0,1 2 0,0-3 0,0 0 0,1 2 0,0-2 0,-1-1 0,2-1 0,-1 0 0,2 0 0,2 1 0,1 0 0,-1-1 0,-1-1 0,-1 0 0,2-1 0,1 0 0,0-2 0,0 0 0,1-3 0,-1 0 0,0 1 0,-3 1 0,1 1 0,-3 1 0,1-1 0,-1 0 0,1-1 0,0 0 0,0-2 0,0-1 0,-1 0 0,1-1 0,1 1 0,-1 0 0,-1 3 0,-1 0 0,-1 1 0,0 0 0,0 0 0,1-1 0,-2 0 0,0 1 0,-1 0 0,-1 1 0,0 0 0,1-1 0,0-1 0,3 2 0,-1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25.90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1 662 24575,'5'0'0,"-1"0"0,-1 0 0,5-3 0,10-5 0,9-3 0,3-4 0,-1 1 0,-3 3 0,-4 2 0,2 1 0,4-1 0,0-3 0,4-2 0,0 0 0,2-1 0,4 0 0,2-2 0,1 0 0,0-3 0,-4 1 0,-1-1 0,5-2 0,3-1 0,3-2 0,1 2 0,-6 3 0,5 1 0,7 0 0,5 1 0,8 0 0,2 3 0,3 2 0,0 2 0,-8 2 0,-5 2 0,-2 3 0,2 0 0,4 1 0,2 0 0,-7 1 0,8-1 0,5 1 0,4 0 0,7 0 0,-1 2 0,-32 0 0,25 0 0,-15 2 0,18 2 0,10 2 0,-6 3 0,3 3 0,8 3 0,-43-6 0,1 1 0,3 0 0,0 1 0,0-1 0,-2 1 0,39 8 0,-14-2 0,-13 1 0,-4-1 0,3 4 0,-3 1 0,0 1 0,-1 0 0,1-2 0,8 2 0,7-1 0,-1-3 0,-6-4 0,-6-4 0,-8-5 0,0-2 0,0-2 0,-4-4 0,-2-4 0,-4-5 0,-3-8 0,0-7 0,4-8 0,7-7 0,2-1 0,-4 5 0,-10 7 0,-9 6 0,3 2 0,7-2 0,2 1 0,-6 3 0,-11 5 0,-10 5 0,-5 4 0,-4 1 0,-1 1 0,-1 1 0,1 2 0,6 4 0,2 3 0,10 6 0,8 4 0,4 3 0,3 1 0,0 2 0,-16-10 0,5 5 0,-10-7 0,4 3 0,-1 0 0,-4-4 0,1 0 0,0 0 0,1 1 0,1 1 0,1 0 0,2 2 0,3 1 0,3 1 0,5-2 0,2-2 0,0-2 0,-2-1 0,-4-2 0,-1 1 0,0-1 0,4 1 0,0-2 0,-3-3 0,-4 0 0,-3-2 0,0 0 0,3 0 0,5 0 0,6 0 0,6-1 0,0-2 0,0-1 0,-4-2 0,-5-1 0,0-3 0,1-1 0,0-2 0,0-1 0,-3-2 0,-6 1 0,4-4 0,3-2 0,4-1 0,6 1 0,-3 3 0,-1 2 0,-1 2 0,-2-2 0,6-1 0,7-5 0,5-1 0,2-2 0,-2 1 0,-5 3 0,2 2 0,6 3 0,9 3 0,4 2 0,-4 3 0,-4 1 0,-5 2 0,4 1 0,6 1 0,0 1 0,-7 0 0,-4 1 0,0 0 0,3 3 0,5 0 0,-4 1 0,-5 3 0,3 2 0,2 4 0,5 2 0,0 2 0,-3-1 0,-5-1 0,-6 1 0,-6 0 0,-1 4 0,1 2 0,-2 0 0,-6-1 0,-6-2 0,-4-1 0,0 0 0,-4-1 0,-1-2 0,-2 0 0,-1-3 0,-3 1 0,-1-2 0,-2 0 0,0-1 0,0 0 0,-2-1 0,-4-1 0,-4-5 0,-1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28.31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362 16 24575,'-11'3'0,"-3"1"0,0 2 0,-6 2 0,-2 1 0,2 1 0,0 1 0,7-1 0,4-1 0,2 0 0,4 0 0,2 3 0,0 2 0,2 2 0,0 0 0,1 0 0,3 0 0,5 2 0,9 6 0,7 1 0,5 2 0,5 3 0,1-2 0,-2 0 0,-3-3 0,-7-5 0,-8-3 0,-5-5 0,-6-1 0,-4 1 0,-1 3 0,0 1 0,0-1 0,-3-2 0,-7-3 0,1-3 0,-18 5 0,-8-2 0,-14 1 0,-8-2 0,-3-6 0,-2-4 0,-2-3 0,8-1 0,17 1 0,17 1 0,9-4 0,5-1 0,3-3 0,0-1 0,4-1 0,5-3 0,7-7 0,10-3 0,13-2 0,11 1 0,11 0 0,13 2 0,1 2 0,-2 3 0,-9 1 0,-14 1 0,-6 2 0,-3 1 0,-5 1 0,-3-1 0,-6 1 0,-7 3 0,-6 0 0,-5 0 0,-4-3 0,-1-2 0,-4-5 0,-5-3 0,-4 0 0,-1 4 0,0 6 0,-3 6 0,-4 1 0,-4 1 0,3 2 0,6 0 0,4 3 0,3 0 0,1 1 0,0 0 0,-1 0 0,-1 0 0,2 0 0,2 0 0,3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29.57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401 0 24575,'-19'7'0,"-12"10"0,-21 18 0,13-9 0,-33 27 0,25-12 0,-5 10 0,10-2 0,20-15 0,9-5 0,5-5 0,5-6 0,2-1 0,1-4 0,1 0 0,1-1 0,2-3 0,3-2 0,5-3 0,8-2 0,9-1 0,13-1 0,7-2 0,2-1 0,-5-4 0,-13-2 0,-9-4 0,-9-1 0,-4 2 0,0-2 0,-1-2 0,1-2 0,0-4 0,-2 0 0,-4 1 0,-3-1 0,-2 1 0,0 0 0,0 1 0,-1 2 0,0 3 0,0 3 0,-1 0 0,-1-1 0,0 5 0,-2-7 0,0 4 0,-1-1 0,3 3 0,1 4 0,2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1:53.362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1 24575,'7'1'0,"-1"0"0,0 0 0,-4 0 0,-1-1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30.22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306 1 24575,'-5'12'0,"-1"4"0,-11 12 0,-8 5 0,-13 7 0,-11 5 0,3-4 0,6-3 0,14-10 0,12-11 0,6-7 0,1-4 0,3-2 0,1-1 0,1-3 0,-2 1 0,0-1 0,-1 0 0,3 0 0,1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30.73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 24575,'14'4'0,"2"4"0,-7-3 0,0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31.15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24575,'0'0'0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35.543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0 24575,'6'4'0,"1"4"0,1 7 0,3 6 0,3 2 0,2 0 0,-3-4 0,-1-5 0,-1-4 0,1-1 0,2-1 0,6 3 0,7 1 0,4-1 0,4-2 0,-6-5 0,-4-1 0,-3-2 0,0 0 0,1 0 0,2-1 0,-1 0 0,-2 0 0,-1 0 0,5 0 0,1 0 0,1-1 0,-2 0 0,-7-1 0,-1 0 0,1-1 0,1 0 0,1 0 0,-1-2 0,-4 2 0,0-1 0,2 1 0,-1-1 0,1 0 0,-1-1 0,3-3 0,8-1 0,6-3 0,-13 6 0,4-1 0,-22 6 0,7 0 0,-2 2 0,3 3 0,2 2 0,3 4 0,4 5 0,2 4 0,2 1 0,0 1 0,-6-3 0,-1 0 0,-5-4 0,-2-3 0,-3-4 0,-3-5 0,0-2 0,5-7 0,-4 3 0,5-7 0,-4 3 0,4-2 0,0-3 0,1 2 0,-1 0 0,-1 2 0,0 1 0,1-1 0,1-1 0,-1 0 0,0 2 0,-1 1 0,-1 2 0,0 1 0,2 1 0,-1 2 0,0 0 0,0 0 0,-2 1 0,3 2 0,5 2 0,7 5 0,9 5 0,5 2 0,2 1 0,-4-2 0,-6-3 0,-2-2 0,-4-2 0,-2-4 0,-6 0 0,-5-3 0,-1 1 0,0-1 0,2 0 0,1 0 0,0-1 0,0 0 0,1 0 0,1-1 0,-2 0 0,1-2 0,0-3 0,1 0 0,2-4 0,4-2 0,3-3 0,5-3 0,-4 0 0,-4 3 0,-6 3 0,-5 1 0,0 0 0,-1-1 0,2 0 0,-9 6 0,2 2 0,-6 4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37.348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0 24575,'8'0'0,"6"0"0,18 2 0,-2-1 0,24 1 0,-19 0 0,-1 0 0,-12 2 0,-10 0 0,-2 2 0,0 4 0,-2 3 0,-3 2 0,-1 2 0,-2-2 0,-1-1 0,-1-1 0,0 1 0,0 2 0,-2 0 0,-1 0 0,0-1 0,-2 0 0,-1-1 0,-3 3 0,-3 1 0,-3 1 0,-1-3 0,0-3 0,0-5 0,0-2 0,0-2 0,3-1 0,3-4 0,4-2 0,4-2 0,1 0 0,0 0 0,1-1 0,0-2 0,1-2 0,0-2 0,2 0 0,2 0 0,4 2 0,2 2 0,5 1 0,4 2 0,1 1 0,-2 0 0,-6 2 0,-4 1 0,0 0 0,2 2 0,5 1 0,4 2 0,0 0 0,-4 1 0,-6-2 0,-4 1 0,-4-1 0,-2 0 0,0-1 0,0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44.899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106 0 24575,'-7'0'0,"0"0"0,2 1 0,1 0 0,-2 3 0,-2 3 0,-2 4 0,0 3 0,0 3 0,1 1 0,1 2 0,1 0 0,1 0 0,1-2 0,3-4 0,1-2 0,1 0 0,0 0 0,0 1 0,1 1 0,1-1 0,1 1 0,1 1 0,2 1 0,1 1 0,-1-4 0,-1-5 0,1-5 0,4-4 0,9-3 0,6-3 0,0-3 0,0 0 0,-6 0 0,-3 0 0,-5 0 0,-5 0 0,-2 0 0,-1 1 0,0-1 0,0 0 0,-1 0 0,-1-1 0,-1-1 0,0-1 0,1-1 0,-1-2 0,-2 1 0,-1 0 0,-2 3 0,1 3 0,0 2 0,-2 0 0,-1 2 0,0 0 0,1 1 0,0 3 0,-3-1 0,-4 1 0,0-1 0,4 1 0,5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45.621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298 1 24575,'-12'5'0,"-11"10"0,-16 16 0,-11 15 0,-5 8 0,8-5 0,14-15 0,14-14 0,9-11 0,6-6 0,2-5 0,0 1 0,1-1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48.558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1 24575,'0'0'0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14:49.203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0 24575,'0'0'0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6:1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3056 237 24575,'-1'10'0,"-2"4"0,-4 4 0,-3 1 0,-1-1 0,2-4 0,2-5 0,1-3 0,-5 0 0,-3 2 0,-1 2 0,1-1 0,2-2 0,0-1 0,-1-2 0,-1 0 0,-1-2 0,-1 0 0,-2-1 0,0-1 0,-1 0 0,-1-2 0,-2-1 0,-1-2 0,-3-1 0,1 0 0,1 1 0,0-2 0,0 0 0,0-2 0,0 0 0,2 0 0,2 0 0,1 0 0,-2 0 0,-1-1 0,0 0 0,0-1 0,-4-3 0,-5-3 0,-6-3 0,-5-3 0,-1 0 0,2 2 0,0 2 0,1 2 0,0 3 0,-1 0 0,2 0 0,-3 0 0,2 1 0,4 4 0,2 4 0,3 2 0,-7 2 0,-6 2 0,1 1 0,4 4 0,10 4 0,6 4 0,0 5 0,-2 6 0,1 4 0,1 1 0,4-1 0,5-6 0,4-5 0,2-3 0,1-1 0,1-2 0,2-3 0,2-5 0,1-3 0,-2-9 0,0-3 0,-3-7 0,-2-3 0,-1-2 0,-2 0 0,0 1 0,1 3 0,1 2 0,0 2 0,-3-1 0,-2-2 0,-2 1 0,0 1 0,4 4 0,1 3 0,-3 2 0,-6-1 0,-1 0 0,5 2 0,6 3 0,3 2 0,-9 1 0,-7 0 0,-9 2 0,-3 1 0,0 3 0,1 1 0,2-1 0,0 2 0,2 1 0,-1 3 0,2 2 0,3 1 0,-2 0 0,4-1 0,-3 4 0,-2 2 0,-1 2 0,-6 3 0,5-3 0,4-1 0,3-2 0,7-4 0,1-2 0,3-2 0,0 0 0,-1 2 0,-2 0 0,-2 0 0,-4-3 0,-1-1 0,-5-1 0,-2-2 0,2-2 0,2-2 0,5-3 0,-1-3 0,-7-3 0,-5-4 0,0 1 0,6 0 0,8 1 0,4-1 0,3-1 0,2 0 0,2 1 0,4 2 0,0 3 0,-1-1 0,1 2 0,-1 0 0,3 2 0,-2-1 0,-2-2 0,-1-3 0,-1-2 0,1-1 0,3 3 0,0 0 0,3 4 0,0 0 0,2 3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2:47.092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248 0 24575,'-2'7'0,"-2"3"0,-1 5 0,-3 8 0,-1 10 0,-1 15 0,-5 12 0,-8 11 0,-9 10 0,-5 0 0,0 1 0,8-8 0,11-20 0,8-22 0,7-18 0,0-10 0,2 0 0,0-4 0,1 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6:2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24575,'14'1'0,"2"0"0,3 0 0,-2-1 0,-5 1 0,-3 0 0,0 3 0,2 2 0,0 3 0,1 3 0,-2 1 0,-3-2 0,-1 4 0,-2 3 0,0 2 0,-1 3 0,-1-1 0,-2-2 0,-2 1 0,-1 3 0,0 2 0,-2 1 0,-3-3 0,-4-3 0,-4-1 0,-3-1 0,1-3 0,0-3 0,2-5 0,2-3 0,3-3 0,5-1 0,2-1 0,2-1 0,1-4 0,0-4 0,1-4 0,-1 0 0,1 1 0,1 2 0,3-1 0,2 0 0,2 2 0,4 3 0,4 1 0,2 2 0,-6 2 0,-1-1 0,-8 2 0,0 1 0,1-1 0,3 2 0,5 2 0,4 2 0,4 2 0,-10-4 0,1 1 0,-10-4 0,0 0 0,0 0 0,3-2 0,-2 0 0,2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6:2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24575,'-4'2'0,"-9"2"0,4 1 0,-17 8 0,1 4 0,-6 3 0,6-1 0,12-7 0,7-3 0,6-2 0,3 2 0,1 3 0,1 1 0,0 0 0,-1 1 0,1-1 0,-1 2 0,1-1 0,-2-1 0,-1-3 0,-1-2 0,-1 0 0,0 0 0,-2 0 0,-2 1 0,-2 1 0,-4 2 0,-2 1 0,-2-1 0,0-1 0,2-1 0,0-2 0,1-1 0,-2 0 0,2 0 0,6-4 0,4-2 0,11-7 0,-5 2 0,3 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6:23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24575,'-6'10'0,"-1"2"0,-3 4 0,-3 1 0,-2 2 0,1 0 0,2-1 0,3-3 0,2-5 0,2-2 0,0-3 0,0-1 0,2-6 0,1-4 0,2 1 0,1-1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6:2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6:24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6:47.7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24575,'15'2'0,"7"0"0,-6 0 0,13 2 0,0 1 0,12 1 0,0 1 0,-12-3 0,-12-1 0,-6 0 0,1 2 0,2 1 0,-1 0 0,-6-1 0,-5-2 0,-2 2 0,-2 1 0,0-1 0,-8 3 0,-3-2 0,-3 3 0,-8 2 0,0 1 0,0 0 0,-2 0 0,6-1 0,1-2 0,5-2 0,5-2 0,5-2 0,5-2 0,18-2 0,-9-1 0,20-4 0,-25 4 0,6-2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6:49.1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278 1 24575,'-9'0'0,"-4"0"0,-5 2 0,-7 2 0,-9 4 0,0 1 0,3 1 0,10-3 0,12-2 0,5 1 0,3-2 0,1 3 0,0-1 0,3 2 0,4 3 0,6 3 0,3 3 0,-1-1 0,-3-2 0,-3-3 0,-2-2 0,-3-1 0,-2-1 0,0 0 0,-2-2 0,0 1 0,0-1 0,-1 1 0,-6 0 0,-8 1 0,-6 1 0,-2-1 0,6 0 0,7-3 0,1-1 0,-5-1 0,-5 1 0,0 1 0,7 0 0,11-2 0,12-5 0,15-4 0,16-4 0,-16 3 0,0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6:49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1 24575,'-14'7'0,"-5"4"0,-1 3 0,0 4 0,2-1 0,6-2 0,4-5 0,2-4 0,0 1 0,-1-1 0,1 1 0,2-2 0,2-1 0,2-4 0,0-9 0,0 7 0,0-7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8:07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8:08.6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2:47.948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239 1 24575,'-12'24'0,"-1"8"0,-3 13 0,-2 13 0,-1 8 0,-2 5 0,-1-1 0,0-3 0,-2-2 0,0-6 0,4-8 0,6-16 0,6-13 0,5-15 0,1-3 0,2-5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8:14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5355 0 24575,'-3'23'0,"0"-2"0,-1 5 0,3-12 0,-1 4 0,1-5 0,0 10 0,1 8 0,-1 2 0,1 0 0,1 0 0,0 2 0,1 9 0,0 10 0,0 6 0,-1 3 0,0-6 0,0-5 0,-1-2 0,-2-1 0,1 0 0,0-2 0,1-4 0,0-1 0,-1 0 0,-1 0 0,1 2 0,0-2 0,-1-3 0,0-3 0,0-4 0,-1-1 0,0-3 0,-1-3 0,-2-4 0,-2-3 0,-2-1 0,-1 0 0,-2-1 0,-3-1 0,-6 0 0,-10-1 0,-13 3 0,-6 0 0,-2 0 0,4-3 0,7-3 0,1-4 0,-3-3 0,-6-1 0,-8 0 0,1 0 0,3 0 0,2-1 0,2-1 0,-5-1 0,-1-1 0,2-1 0,-1-2 0,8-4 0,2-2 0,2-3 0,0-2 0,-6-2 0,-4-3 0,-1-2 0,-2-4 0,3 0 0,1 3 0,6 3 0,7 3 0,6 0 0,2-3 0,-2-2 0,-2-1 0,2 2 0,4 3 0,5 4 0,2 4 0,2 1 0,0 2 0,3 3 0,1 2 0,-3 2 0,-6 2 0,-8 3 0,-6 3 0,0 6 0,-1 6 0,6 4 0,1 3 0,3 2 0,2 1 0,0 2 0,3-2 0,5-3 0,2-3 0,1-3 0,0 0 0,2-1 0,3-3 0,2-4 0,4-4 0,1-4 0,2-1 0,1-1 0,0 0 0,-2-1 0,2-1 0,-10-5 0,-4-2 0,-10-5 0,-8-6 0,-3-2 0,-3-2 0,3 0 0,5 3 0,3 4 0,-2-1 0,-4 0 0,-6-1 0,-3-2 0,2-2 0,3 1 0,5 3 0,-3 1 0,-7 2 0,-4 2 0,1 2 0,10 4 0,10 5 0,1 5 0,-3 5 0,-1 6 0,-4 5 0,-1 4 0,1 0 0,1-1 0,5-2 0,3-1 0,-4 1 0,-6 2 0,-12 6 0,-12 4 0,-5 2 0,-4-2 0,3-5 0,0-6 0,-2-6 0,-2-7 0,1-3 0,0-4 0,3-3 0,4-3 0,-2-1 0,0-3 0,1 0 0,3-1 0,6-2 0,3-4 0,0-5 0,2-3 0,0-1 0,1-2 0,-2-1 0,-2-2 0,4 1 0,13 7 0,10 4 0,4 0 0,0-2 0,-5-3 0,-2-2 0,3 4 0,3 1 0,1-1 0,-1-4 0,-1-2 0,1 2 0,4 5 0,9 10 0,1 2 0,5 3 0,0 1 0,0 0 0,2 2 0,-2-2 0,-4-3 0,-4-6 0,2 2 0,-4-4 0,4 4 0,0-1 0,2 2 0,6 2 0,-1 4 0,3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8:29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3953 1 24575,'-1'17'0,"0"1"0,-2 3 0,-1 3 0,0 2 0,-1-1 0,2-4 0,-1-3 0,0-1 0,-2 1 0,-1 2 0,0 0 0,-3 0 0,1-3 0,-1-2 0,-3-1 0,-2 0 0,-1 1 0,-1 0 0,2-2 0,1-2 0,-1-3 0,-3-2 0,-2-1 0,0 1 0,-1-1 0,2 0 0,-5-1 0,-3-1 0,-3-2 0,-2 1 0,-7-1 0,-4 1 0,-12-1 0,-4-1 0,1 0 0,1-1 0,15 0 0,4-2 0,5-2 0,5-1 0,-4-3 0,-5-1 0,14 3 0,-10-2 0,9 2 0,-8-3 0,-14-7 0,16 6 0,-15-8 0,8 5 0,-10-2 0,0 3 0,5 3 0,6 4 0,-1-1 0,2 1 0,-1 1 0,5 1 0,1 2 0,0 2 0,2 2 0,-1 2 0,2 5 0,0 3 0,0 3 0,1 3 0,1 0 0,1 0 0,-7 5 0,13-10 0,-8 4 0,13-9 0,-3 1 0,1 2 0,-2 2 0,0 1 0,0-1 0,5-4 0,6-4 0,1-6 0,-2-6 0,1 2 0,-6-8 0,2 2 0,-3-4 0,-1-3 0,3 3 0,0 2 0,1 2 0,0 1 0,1 0 0,-1 0 0,0 0 0,-2 1 0,1 0 0,0 1 0,0 1 0,-2 0 0,-2 1 0,-2 1 0,0 1 0,3 1 0,1 1 0,-3 1 0,-3 0 0,-2 0 0,2 1 0,5 0 0,1 0 0,0 1 0,-1 1 0,0 1 0,0 2 0,-1 0 0,1 0 0,1 0 0,-1 0 0,-1 1 0,-3 0 0,-1 1 0,0 0 0,0 1 0,1 0 0,0-1 0,1 0 0,0 0 0,-1-1 0,1 0 0,1-1 0,2-1 0,1-1 0,-3 0 0,-3 1 0,-5 1 0,-2 1 0,2-1 0,1 0 0,0-1 0,-3 0 0,-5 2 0,-2-1 0,1 0 0,2-1 0,3-2 0,1-1 0,-2 1 0,1-2 0,-3 1 0,1-1 0,-6 0 0,-10 0 0,-4 0 0,-7 0 0,-2 0 0,4 0 0,4-1 0,5 0 0,2-2 0,2-2 0,2 0 0,8-1 0,7-1 0,3-1 0,1-1 0,-1-2 0,3 1 0,3 1 0,3 1 0,-4-4 0,-3-2 0,-1-2 0,3 0 0,5 3 0,3 0 0,1 0 0,0 2 0,3 3 0,1 1 0,3 4 0,-1 0 0,2 2 0,-1-1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8:31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 24575,'-16'1'0,"-4"0"0,-8 3 0,-7 3 0,0 3 0,5 1 0,7 0 0,10-2 0,3 0 0,1 2 0,2 3 0,2 1 0,4 2 0,2 2 0,1 1 0,0-1 0,1-1 0,2 1 0,2 1 0,1 0 0,1-1 0,-4-4 0,-3-3 0,-2 0 0,0-1 0,-1-1 0,-2 1 0,-4 1 0,-3-1 0,0 0 0,-1-4 0,-2-2 0,-4 0 0,-5-2 0,3 1 0,7-2 0,7-1 0,5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8:3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24575,'-9'1'0,"-10"8"0,8-4 0,-11 12 0,11 0 0,-2 8 0,4 1 0,5-2 0,4-5 0,0-1 0,1-3 0,3-3 0,0-3 0,0-5 0,0-3 0,0 0 0,2-1 0,4 1 0,4-3 0,3-1 0,-1-1 0,-3-2 0,-2-2 0,0-4 0,-1-1 0,-1-1 0,-2 0 0,-1 0 0,-1-1 0,-1 0 0,-1 1 0,-1 3 0,-1 2 0,-1 3 0,0 1 0,-2 3 0,0-1 0,-4 2 0,-3-1 0,-4 0 0,0 0 0,5 1 0,5 0 0,2 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8:33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24575,'-2'17'0,"-2"5"0,-2 4 0,-1 1 0,0-3 0,1-5 0,-3 0 0,1-1 0,1 1 0,1-2 0,3-4 0,1-5 0,-1-1 0,1-1 0,0 0 0,0-1 0,0-4 0,1-1 0,-1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8:3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38:34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59:19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24575,'0'95'0,"0"-43"0,0 2 0,0 8 0,0 0 0,0-8 0,0-3 0,0 23 0,0-30 0,0-24 0,0-4 0,0-6 0,0 3 0,0 1 0,0 12 0,0 20 0,0 16 0,0 3 0,0-14 0,0-16 0,0-22 0,0-5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59:2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0 622 24575,'19'0'0,"23"0"0,-2 0 0,45 0 0,8 0 0,-30 0 0,3 0 0,3 0 0,2 0 0,5 0 0,2 0 0,2 0 0,2 0 0,3 0 0,1 0 0,4 0 0,1 0 0,-3 0 0,1 0 0,0 0 0,0 0 0,-2-1 0,1 2 0,-3-1 0,0 2 0,0 1 0,-1 1 0,-1 2 0,-2 0 0,0 0 0,-2-1 0,-2 0 0,-1-2 0,-3-1 0,0 0 0,-3-2 0,1 0 0,-3 0 0,-1 0 0,1 0 0,-2 0 0,0 0 0,-2 0 0,0 0 0,-1 0 0,1 0 0,-1 0 0,-2 0 0,0 0 0,0 0 0,0 0 0,-1 0 0,-1 0 0,-1 0 0,0 0 0,-1 0 0,-2 0 0,-2 0 0,-2 0 0,48 1 0,-13 2 0,-18 0 0,-17 0 0,-19-2 0,-14-1 0,-6 0 0,-6 0 0,-3-1 0,-1-4 0,-2-6 0,0 3 0,0-10 0,0 3 0,0-28 0,0-22 0,0-17 0,0-4 0,0 21 0,0 14 0,0 25 0,0 6 0,0 16 0,0-3 0,0-11 0,0-10 0,0-9 0,0 0 0,0 10 0,0 11 0,0 9 0,0 8 0,0 7 0,0 7 0,0 6 0,0 6 0,0-1 0,-2 0 0,0 0 0,-1 0 0,-1 3 0,2-3 0,-1-3 0,1 0 0,2-2 0,0 1 0,0 4 0,0 4 0,0 5 0,0 2 0,0-7 0,0-5 0,0-7 0,0-3 0,0 13 0,0 21 0,0 20 0,0 6 0,0-13 0,0-21 0,0-17 0,0-10 0,0-6 0,-2-3 0,0 0 0,0 0 0,0-1 0,2 0 0,0 2 0,0-2 0,0 1 0,0-1 0,0 0 0,0 0 0,0 2 0,0 7 0,0 9 0,0 11 0,0 5 0,0-5 0,0-5 0,0-15 0,0-4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59:41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46 24575,'0'34'0,"0"6"0,0 10 0,0-16 0,0-1 0,0-20 0,0 7 0,0 13 0,0 16 0,0 12 0,0-1 0,0-14 0,0-16 0,0-12 0,0-5 0,0-4 0,0 0 0,0 10 0,0 9 0,0 9 0,0 1 0,0-8 0,0-10 0,0-9 0,0-5 0,0-2 0,0 1 0,0 1 0,0 1 0,0 0 0,0 2 0,0 3 0,0 5 0,0-4 0,0 3 0,0-8 0,0 0 0,0-1 0,1-3 0,5 9 0,-3-6 0,4 6 0,-4-7 0,-1 1 0,2 2 0,-1 6 0,-1 5 0,0 2 0,-2 1 0,4-5 0,-2-8 0,6-4 0,-3-6 0,1 0 0,0 0 0,-1 0 0,3 0 0,2 0 0,4 0 0,9-2 0,8-2 0,13-2 0,18 1 0,13 3 0,8 2 0,-5 0 0,-13 0 0,-8 0 0,-1 0 0,11 0 0,18 0 0,12 0 0,-1 0 0,-18 0 0,-22 0 0,-13 0 0,2 0 0,16 0 0,23 0 0,-34 0 0,2 0 0,1 0 0,-2 0 0,36 0 0,-29 0 0,-22 0 0,-7 0 0,21 0 0,28 2 0,-23 1 0,4 1 0,5 1 0,0 1 0,-6-1 0,-3 0 0,29 4 0,-38-4 0,-22-2 0,-12-1 0,-1-2 0,14 0 0,26 0 0,35 0 0,-31 0 0,1 0 0,-2 0 0,0 0 0,33 0 0,-32 0 0,-21 0 0,-18 0 0,-1 0 0,-1 0 0,14 0 0,18 0 0,13 0 0,2 0 0,-10 0 0,-17 0 0,-16 0 0,-7 0 0,-9-2 0,0-1 0,-2-5 0,0-6 0,0-8 0,0-6 0,0-4 0,0-4 0,-2-1 0,-1-3 0,0 0 0,1-1 0,2 5 0,-2 6 0,0 4 0,0 5 0,-2 0 0,1 1 0,1 3 0,-4-1 0,5 6 0,-3-23 0,4-9 0,0-15 0,0-2 0,0 20 0,0 13 0,0 11 0,0 10 0,0 1 0,0 1 0,0 1 0,-1-1 0,-1 1 0,-1-1 0,2 0 0,0-1 0,1 0 0,0 1 0,0-1 0,0 1 0,0 0 0,0 1 0,0 0 0,0-1 0,0-1 0,0 0 0,-1 0 0,-2 0 0,1-1 0,0-1 0,2 0 0,0 0 0,0 2 0,0 1 0,0-1 0,0 1 0,-1-1 0,-2-2 0,0 4 0,-1-3 0,0 5 0,-1 0 0,0 0 0,-2-1 0,-3 1 0,-2 0 0,-2 2 0,1 0 0,-1 0 0,-6 0 0,-6 0 0,-3 0 0,0 0 0,4-1 0,0-1 0,-2 0 0,-5-3 0,-6 1 0,-6 1 0,2 0 0,4 1 0,4 0 0,1-1 0,-1 0 0,-5 1 0,-6-1 0,2 1 0,-4 2 0,-1-3 0,2 0 0,-7-3 0,-1 1 0,-1-1 0,-3-2 0,7 2 0,3-3 0,0 4 0,1 2 0,-5 0 0,-12 2 0,-10-1 0,-16-1 0,39 0 0,-2 0 0,1 0 0,-1 1 0,-1 0 0,1 0 0,-43-1 0,17 3 0,8 0 0,11 0 0,8 0 0,1 0 0,1 0 0,-10 0 0,-15 0 0,-11 0 0,2 0 0,12 0 0,15 0 0,17 0 0,7 0 0,6 2 0,6 1 0,-4 1 0,1 1 0,0-2 0,-1-1 0,-1-2 0,-9 0 0,13 0 0,-11 0 0,12 0 0,-7 0 0,-5 2 0,0 1 0,0 0 0,3-1 0,7-2 0,7 0 0,2 0 0,2 0 0,1 0 0,5 0 0,3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7:59:42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0 24575,'-7'16'0,"-4"20"0,5-15 0,-4 23 0,6-21 0,-1 5 0,2-3 0,2-8 0,1-10 0,0-1 0,1-5 0,1 1 0,4 0 0,0 1 0,1-1 0,2-1 0,2-2 0,3 0 0,0 0 0,-3-1 0,-4 0 0,-2 0 0,0-1 0,2-2 0,-1-2 0,-1-1 0,-1 1 0,-2 0 0,-2 1 0,-1-2 0,-1-1 0,0-1 0,-1 0 0,1 3 0,-1 0 0,0 0 0,-1-1 0,-1-2 0,-2 1 0,1 2 0,-1 1 0,1 0 0,-1 0 0,-2-2 0,-3 0 0,5 4 0,-1 0 0,7 4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3:53.3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22590 350 24575,'-23'-1'0,"-11"0"0,-10 1 0,-15 4 0,-11 7 0,-16 7 0,36-6 0,-3 0 0,-10 2 0,-3 0 0,-7 3 0,-1 1 0,-2 2 0,0 1 0,-7 1 0,0 0 0,1 0 0,-2-1 0,-5-1 0,-2-1 0,-4-1 0,0-1 0,3-1 0,0 0 0,-1 0 0,1 1 0,3 2 0,0 2 0,1 2 0,0 1 0,-4 1 0,-1 1 0,3-2 0,0-1 0,-2-3 0,-1-3 0,-4-1 0,1-2 0,0-1 0,0-1 0,29-4 0,-1 1 0,0-2 0,2 1 0,-1 0 0,0-1 0,-3-1 0,-1 0 0,-1 0-199,-4 0 1,0-1 0,-1 0 198,2-1 0,0 1 0,-1-1 0,-5-1 0,0 0 0,-1 0 0,-4-1 0,0 0 0,-2-1-430,-5-1 1,-1-1-1,-2 0 430,21-1 0,-1 1 0,0-1 0,0 0 0,-21-1 0,1 0 0,2-1-235,6 1 0,3-1 0,0-1 235,5 0 0,1 0 0,1-2 0,1-1 0,0-1 0,1-2 0,-2-1 0,0-1 0,0-1 0,0 0 0,1 0 0,1 0 0,7 1 0,2 1 0,1 1 0,-23-3 0,3 1 0,11 1 0,2 0 267,1-2 1,-1-2-268,-6-5 0,-1-2 638,4-1 1,2 0-639,4 1 0,3 0 0,11 4 0,4 1 777,-37-15-777,33 13 0,-1-2 0,-5-1 0,-1-1 0,-1 0 0,1 1 0,4 3 0,3 2 0,-35-9 0,5 3 0,-6-3 0,7 3 0,12 5 0,10 8 0,5 6 0,-21 1 0,28 2 0,-1 0 0,-5 0 0,-1 0 0,-5 1 0,1 1 0,5 0 0,1 1 0,5 1 0,1 0 0,-39 5 0,21 2 0,14 1 0,9 0 0,4 1 0,2 3 0,2 6 0,3 4 0,0 3 0,2 0 0,1-3 0,1 0 0,4-3 0,3-2 0,2-4 0,3-6 0,3-1 0,2 1 0,3 0 0,2 0 0,0-3 0,4-2 0,-1-3 0,-1-4 0,-7-6 0,1 2 0,-9-6 0,3 3 0,-4-2 0,-1-1 0,0 1 0,-2 0 0,-8-3 0,-13-5 0,-7-2 0,-12-3 0,-2 3 0,-5 0 0,-7-1 0,-2 2 0,-3 2 0,2 4 0,8 5 0,7 4 0,8 5 0,2 0 0,-6 2 0,-1 1 0,2 0 0,-7 2 0,-11 0 0,31-1 0,-2 1 0,-5 1 0,0 1 0,2 0 0,1 2 0,-1 1 0,1 2 0,3 0 0,0 1 0,-5-1 0,-1 0 0,-7 0 0,-1-1 0,0-1 0,0-1 0,0 1 0,-1-1 0,0 1 0,0-1 0,-3-1 0,-1 1 0,-9-1 0,-1 1 0,-2 1 0,-2 0 0,1 2 0,-1 1 0,-7 2 0,-2 0 0,26-5 0,-1 1 0,-1-1-188,-6 1 0,-1-1 0,0 0 188,-2 1 0,0-1 0,1 1 0,6-1 0,2 1 0,0 0 0,-29 6 0,0 1 0,2 0 0,-1 0 0,-1-2 0,-1-2 0,31-5 0,-1-1 0,2-2 0,-26 1 0,4-2 0,13-1 0,4-1 0,8 0 0,3 0 0,8 0 0,0-1 0,-5 0 0,-1-1 0,-7 0 0,-3 0 0,-1 0 0,-2-1 282,-4 0 0,0 1-282,1 0 0,0 0 0,-3 0 0,-2 0 0,-9 0 0,-1 0 0,-5 0 0,-3 0-276,25 0 1,-2 0 0,-1 0 275,-6 0 0,-1 1 0,-1-1 0,-4 1 0,-2-1 0,0 1 0,-1 0 0,0-1 0,2 1 0,7-1 0,2 1 0,1-1 0,5 1 0,2-1 0,1-1-15,-27 1 0,4-1 15,7 0 0,3 0 0,10-1 0,4 0 0,15-1 0,6 1 0,-14-2 0,0-3 825,-7-1-825,-15-2 15,33 3 1,-1 1-16,-41-7 0,33 5 0,-2 0 0,-7-2 0,-2 0 0,2 1 0,-1 0 0,-3-1 0,2 0 0,12 1 0,3 0 0,-1-1 0,0 0 0,-7-4 0,0 0 0,5-1 0,1 0 0,-1-1 0,3 1 0,-10-3 0,5 3 0,22 5 0,-19-8 0,-13-8 0,-3-2 0,4 2 0,7 5 0,7 3 0,-6-3 0,0 0 0,-1 0 0,10 3 0,6 1 0,-10-5 0,-19-10 0,29 14 0,0 0 0,-39-16 0,24 10 0,30 11 0,11 4 0,0 1 0,0-1 0,3 2 0,-4 0 0,-6-3 0,-10-3 0,-5-3 0,-4-4 0,21 9 0,-1-3 0,20 10 0,-6 0 0,-1-2 0,0 1 0,2 0 0,4 3 0,4 0 0,2 2 0,1-1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4:59:46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24575,'0'15'0,"0"7"0,0 16 0,0-14 0,0 10 0,0-13 0,0 11 0,0 2 0,0-2 0,0-4 0,0-6 0,0-2 0,0-2 0,0 0 0,0-1 0,0 1 0,0-1 0,0 1 0,0 0 0,0-3 0,2 0 0,0 1 0,1-3 0,-1 0 0,-2-2 0,0 0 0,0 2 0,0 2 0,2 2 0,0-1 0,1-2 0,-1-2 0,0-1 0,0 1 0,3 3 0,-2 3 0,0-5 0,-1 3 0,-2-6 0,0 2 0,1 1 0,1 1 0,1-1 0,-1 3 0,-2-7 0,0 1 0,0-5 0,0 0 0,0 1 0,0 0 0,0 0 0,0 0 0,0-3 0,0 2 0,0-2 0,0 2 0,2-1 0,0-2 0,0 2 0,0-1 0,-2 2 0,0 2 0,0-1 0,1-1 0,1 0 0,-1-2 0,1-2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0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8 24575,'4'-4'0,"0"0"0,1 4 0,0 3 0,0 2 0,0 1 0,2 2 0,-1 1 0,1-1 0,1-1 0,0 0 0,-1-2 0,0 1 0,-2 0 0,0 0 0,-2-1 0,0 1 0,2-1 0,-3 1 0,2 0 0,-4 1 0,0 1 0,0 0 0,0 1 0,0 37 0,0-24 0,0 27 0,0-34 0,0 0 0,0-1 0,-1 0 0,-2-3 0,-1-3 0,-2-2 0,2-1 0,-1 0 0,0 0 0,-1 0 0,-1 0 0,0 0 0,-2 0 0,4-2 0,-4-1 0,3-2 0,-2 0 0,0 0 0,0 0 0,2 0 0,1 0 0,1 0 0,0 0 0,0 0 0,2-3 0,-1-3 0,0-4 0,1-2 0,0-2 0,1 5 0,1-4 0,0 9 0,0-6 0,0 3 0,0-2 0,0 0 0,0-1 0,1 2 0,2 1 0,1 0 0,3 2 0,1 1 0,-1 2 0,1 2 0,-2 0 0,2 0 0,1 0 0,1 0 0,3 0 0,-5 2 0,3 2 0,-6 2 0,2 0 0,-4-1 0,5 0 0,-5-3 0,3 4 0,-3-5 0,1 3 0,-2-2 0,0 2 0,-2 2 0,0-1 0,0 0 0,4-1 0,-3 0 0,3 2 0,-4-2 0,0 2 0,2-2 0,0 1 0,2-2 0,2 1 0,-1 0 0,2-1 0,-1 1 0,-1-1 0,-1 1 0,0 1 0,0 0 0,-1-1 0,1 0 0,-2 0 0,0 0 0,0 0 0,-2 0 0,0-2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08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24575,'-10'15'0,"-2"-2"0,-6-1 0,7-3 0,-1-2 0,9-1 0,-2 5 0,0-6 0,0 5 0,2-5 0,-2 2 0,-3 4 0,-3 0 0,0 3 0,0-3 0,3-1 0,4-1 0,2-1 0,1-1 0,1-1 0,0 2 0,0 0 0,0 7 0,0-6 0,2 5 0,4-2 0,0-4 0,2 6 0,-3-8 0,1 2 0,2 1 0,1 0 0,1 1 0,0 0 0,-2-1 0,-1-4 0,-2 0 0,1-3 0,0 0 0,-1 0 0,0-1 0,-1-1 0,0 0 0,0 0 0,0 0 0,-2-2 0,0-2 0,0-4 0,0-5 0,1-6 0,-1 6 0,-2-4 0,0 5 0,0-2 0,0 0 0,0 4 0,0 3 0,0 2 0,0 1 0,0 0 0,0 0 0,0-2 0,0-1 0,0 0 0,-1 1 0,-1 2 0,0 0 0,-3 2 0,0 0 0,-1 0 0,-2 2 0,1 0 0,-1 0 0,-2 0 0,3 0 0,-2 0 0,2 0 0,-2 0 0,0 0 0,4 0 0,1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25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24575,'5'-11'0,"0"3"0,1 1 0,0 6 0,-1-4 0,1 2 0,-1 0 0,3-1 0,0 0 0,5 0 0,-4 1 0,1-3 0,-6 5 0,4-4 0,2 3 0,4-2 0,3-1 0,-5 2 0,-1 1 0,-8 2 0,1 0 0,0 0 0,-1 0 0,2 0 0,3 0 0,3 0 0,5 0 0,0 0 0,2 0 0,-10 2 0,2 0 0,-8 2 0,1 1 0,-2-1 0,-1 2 0,2-2 0,1 1 0,1 0 0,2 0 0,-2 1 0,1-2 0,-1-1 0,-2-1 0,2 1 0,-1 3 0,-1-3 0,1 3 0,-1-3 0,0 1 0,1-1 0,2 1 0,1-1 0,2-1 0,-2 0 0,1-2 0,-2 0 0,1 0 0,-1 0 0,-2-1 0,-1-1 0,0-2 0,0-4 0,2 3 0,1-4 0,0 5 0,0 0 0,-2 2 0,0 0 0,1 0 0,-2-2 0,0-2 0,4 2 0,-5-1 0,4 1 0,-3 2 0,1-2 0,-2 2 0,1 0 0,4 0 0,-1 2 0,4 1 0,-5 1 0,0 2 0,-1-1 0,0 4 0,1-3 0,2 5 0,0-4 0,0 2 0,-2-1 0,-1-1 0,-1-3 0,1 0 0,-1 0 0,1 0 0,0 0 0,1-2 0,1 0 0,0-1 0,0-2 0,3-2 0,3-3 0,3-1 0,3-1 0,0 2 0,-2 4 0,-3 2 0,-4 2 0,-2 0 0,0 0 0,1 0 0,2 0 0,2 0 0,3 0 0,2 0 0,-2 0 0,-3 0 0,-2 0 0,-3 0 0,-1 0 0,-1 1 0,-1 1 0,0 2 0,-1-1 0,2 0 0,-2 1 0,0 1 0,0 1 0,2 0 0,-3-1 0,3-1 0,-2 0 0,0 2 0,0 0 0,0 1 0,-2-1 0,0 0 0,1-2 0,1 1 0,0-2 0,3-1 0,-4 0 0,2-2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29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24575,'13'0'0,"0"0"0,-2 0 0,-1 0 0,-4 1 0,0 2 0,2 2 0,1 1 0,0 3 0,-1 2 0,-3-1 0,2 3 0,-3-5 0,1 2 0,-1 1 0,-1 1 0,0 3 0,-2 1 0,-1 0 0,0-1 0,0 1 0,0-3 0,0 2 0,0-2 0,0-1 0,0 1 0,0 0 0,0-4 0,-2 2 0,-4-6 0,-5-1 0,2-3 0,-2 0 0,7-1 0,-2 0 0,1 0 0,0 0 0,-1-3 0,0-2 0,-1-4 0,0-5 0,1 0 0,-2-2 0,5 6 0,-3-2 0,3 4 0,1-2 0,0 2 0,1 2 0,1 0 0,0 2 0,0-2 0,0 2 0,2 2 0,2 0 0,5 1 0,3 1 0,3 0 0,-5 2 0,2 2 0,-5 2 0,2 3 0,0-2 0,1 0 0,-4-1 0,4 0 0,-4 0 0,2 2 0,0 1 0,-1-1 0,-1 0 0,0-2 0,-1 0 0,0 0 0,-1 2 0,1-1 0,0 0 0,0-1 0,-1-1 0,0-1 0,-1 0 0,-1-1 0,-1 0 0,3 0 0,-1-2 0,1 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31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24575,'-10'0'0,"1"0"0,0 0 0,-1 0 0,2 0 0,0 0 0,2 0 0,1 1 0,-3 1 0,4 0 0,-2 1 0,2-2 0,-4 2 0,3 0 0,-3 3 0,6-1 0,0 1 0,2-1 0,0 1 0,0 0 0,0 2 0,0 2 0,0 4 0,0 1 0,0-1 0,1-3 0,3-3 0,3 0 0,4-2 0,3 0 0,2-2 0,1-1 0,1-2 0,-2 1 0,1 1 0,-7-1 0,0 0 0,-6-1 0,4 2 0,-3-1 0,5 0 0,-6-1 0,0 1 0,-1 2 0,0 0 0,-1 1 0,0 0 0,-2 1 0,0 1 0,0 0 0,0 0 0,0 2 0,0 0 0,-4 2 0,1-5 0,-6 2 0,2-6 0,-1 3 0,1-2 0,1 1 0,0 0 0,1-2 0,0 0 0,1-2 0,-1 0 0,0 0 0,0 0 0,1 0 0,3 0 0,-1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33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24575,'-6'5'0,"-4"4"0,6-3 0,-4 4 0,4-4 0,-2 1 0,-1 2 0,-1 0 0,1-1 0,2-1 0,0 0 0,1 0 0,0 0 0,1 3 0,0-2 0,0 5 0,2-6 0,-2 5 0,3-7 0,-1 1 0,-1-1 0,0-1 0,0-2 0,1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34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35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5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24575,'22'-7'0,"11"-8"0,32-19 0,18-12 0,1 2 0,-10 6 0,-28 16 0,-17 12 0,-14 5 0,-5 3 0,-2 2 0,3 0 0,8 0 0,12 0 0,12 0 0,5 0 0,-7 0 0,-10 2 0,-8 5 0,-12-3 0,0 5 0,-7-3 0,4 2 0,6 1 0,6 2 0,8 3 0,2 2 0,-1 0 0,-4-1 0,-6-4 0,-1-2 0,-3 0 0,7 2 0,7 1 0,3 3 0,0-1 0,-6-2 0,-8 0 0,-6-3 0,-3 1 0,-4-1 0,-1-2 0,-2 0 0,0 0 0,0-1 0,2 0 0,1 0 0,5 1 0,2 2 0,3 3 0,3 0 0,0 0 0,-6-5 0,-1-4 0,-8-3 0,1 0 0,0 0 0,2 0 0,0-4 0,1-5 0,-1-5 0,-1-4 0,0 2 0,4 1 0,3 0 0,3-1 0,2-1 0,1 2 0,-2 2 0,-4 2 0,-3 6 0,-3-2 0,-4 4 0,0-2 0,2-2 0,4 0 0,4-4 0,3-1 0,-1 1 0,-5 2 0,-5 3 0,-2 2 0,0 1 0,0 1 0,0 4 0,0 1 0,-2 5 0,1-2 0,1 4 0,1 0 0,2 3 0,1 5 0,2 1 0,-1-6 0,0 1 0,-2-8 0,1 2 0,1 1 0,1 0 0,0-1 0,2 1 0,-1-4 0,1 1 0,-1 0 0,0-1 0,-2 1 0,0 0 0,1 1 0,0 2 0,5 0 0,0-1 0,-2-1 0,-1-3 0,-2-2 0,-1-2 0,0 0 0,0 0 0,0 0 0,-1 0 0,-1 0 0,-3-1 0,2-2 0,-1-4 0,-1-3 0,2-1 0,-2-2 0,0 1 0,2 0 0,-1 1 0,1 3 0,2 0 0,1 1 0,2 0 0,1 0 0,3 0 0,-6 1 0,5 0 0,-3 1 0,7-2 0,9-3 0,8-4 0,2-1 0,-4 1 0,-6 6 0,-6 1 0,0 2 0,6-1 0,5-3 0,3 2 0,-1-1 0,-5 2 0,-3 2 0,0 2 0,0 1 0,4 1 0,1-2 0,6 0 0,3-3 0,1 0 0,2 2 0,-3-1 0,-3 1 0,-4 0 0,-3 1 0,7 2 0,13 0 0,17 0 0,12 0 0,-7 0 0,-16 0 0,-20 0 0,-4 0 0,6 0 0,8 0 0,0 0 0,-9 0 0,-7 0 0,-4 0 0,4 0 0,4 0 0,0 2 0,-2 2 0,-9 2 0,-5 0 0,-6 2 0,-2 0 0,-1 1 0,0 4 0,-1-6 0,0 5 0,-3-6 0,1 4 0,-2-1 0,0 0 0,1-2 0,-1-3 0,2 0 0,-1 0 0,0 1 0,-1 0 0,-2-2 0,0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4:00.0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 1 24575,'-9'1'0,"-3"1"0,-3 4 0,1 1 0,2 1 0,6-1 0,2-2 0,2-1 0,0 5 0,1-7 0,0 6 0,1-2 0,0 1 0,0 4 0,0 3 0,0-1 0,1-1 0,0-4 0,0-3 0,1-3 0,-1 0 0,2-1 0,1-1 0,3 1 0,4 0 0,3-1 0,4 0 0,1-2 0,-2-1 0,0-1 0,2-6 0,-8 3 0,3-7 0,-12 10 0,1-6 0,-3 3 0,1-2 0,1-1 0,0 0 0,-1-1 0,1 1 0,-2 3 0,1 6 0,-2 8 0,-1 13 0,0 10 0,-1 2 0,1-2 0,1-5 0,0-4 0,0 0 0,1 0 0,0 0 0,0-1 0,0 0 0,0 1 0,0-4 0,0-2 0,0-7 0,0-3 0,0 0 0,-2 1 0,2-2 0,-1 1 0,1-4 0,12-11 0,-9 7 0,9-8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56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24575,'15'0'0,"2"0"0,-4 2 0,3 2 0,-4 3 0,5 1 0,-1-1 0,-2-3 0,-2-2 0,-4 0 0,-1 0 0,-3 1 0,0-2 0,0 1 0,1 0 0,2 2 0,0 0 0,-1-2 0,-2 2 0,-2-1 0,-2 3 0,0 1 0,0 2 0,-3 0 0,-3 4 0,-4 2 0,-4 3 0,-2 2 0,-2 3 0,1 1 0,1-3 0,3-1 0,1-4 0,3-2 0,2-2 0,0-3 0,-1 0 0,4-2 0,-2-2 0,4 1 0,0 0 0,-1 0 0,1 0 0,0-4 0,0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0:58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0 24575,'-9'0'0,"1"0"0,4 2 0,2 1 0,1 3 0,-1 3 0,-4 1 0,-1-1 0,-2-2 0,1-2 0,1-2 0,0-1 0,2 1 0,2 1 0,1 0 0,2 1 0,0-1 0,0-1 0,0 1 0,0 0 0,0 1 0,0-1 0,1 0 0,3 0 0,2 1 0,4 0 0,2 1 0,0-1 0,1 0 0,-3-1 0,-2-1 0,0 0 0,-1 0 0,0 1 0,0 0 0,-2 0 0,-2 0 0,-1 2 0,-2 0 0,0-1 0,0-1 0,0 0 0,0 2 0,0 0 0,0 1 0,-1-1 0,-3 0 0,-3 1 0,-2 1 0,-2 0 0,0 0 0,1-3 0,1 1 0,1 1 0,0-2 0,2 1 0,-1-1 0,2-1 0,0 0 0,2-2 0,1-1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1:01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24575,'9'0'0,"1"0"0,-1 0 0,1 0 0,-5 0 0,0 0 0,-1 0 0,1 0 0,0 0 0,1 0 0,-1 0 0,-1 1 0,-1 2 0,-2-1 0,1 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1:05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 24575,'-13'6'0,"0"1"0,2 0 0,2 0 0,2-4 0,-4 2 0,0 2 0,-1 2 0,-3 3 0,5-3 0,-3 3 0,3-2 0,-2 4 0,1 3 0,1-1 0,1 0 0,5-8 0,-1 1 0,3-6 0,0 1 0,-2-1 0,1-1 0,1-1 0,0-1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1:0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01:06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15.0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0 221 24575,'14'-12'0,"7"0"0,21-12 0,2 3 0,12-7 0,19-9 0,-13 9 0,18-5 0,-25 19 0,26 6 0,-32 5 0,13 2 0,-25 10 0,-13 1 0,44 38 0,-24-7 0,26 27 0,-21-18 0,-6-7 0,-7-13 0,-1-12 0,-2-12 0,6-9 0,14-16 0,16-15 0,15-12 0,-37 19 0,1 0 0,0 2 0,-2 0 0,33-17 0,-22 12 0,-26 13 0,-16 13 0,2 14 0,13 20 0,9 8 0,-3-2 0,-10-14 0,-15-16 0,9-5 0,-10-1 0,12 1 0,-16 0 0,1 0 0,-5 0 0,-2 0 0,0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31.3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24575,'1'43'0,"0"-3"0,1 26 0,-1-1 0,0-17 0,0 4 0,0-22 0,0-2 0,-1-5 0,1 0 0,-1-2 0,0-9 0,0-1 0,1-10 0,0 1 0,0-2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34.4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24575,'43'3'0,"-16"-2"0,38 2 0,-15-3 0,14 0 0,-2 0 0,-4 0 0,-25-1 0,34 0 0,-34 0 0,23 1 0,-30 0 0,-7 0 0,5 0 0,10 2 0,7 1 0,-5 1 0,-12-1 0,-12-2 0,-8 0 0,-2-1 0,-4-3 0,2 3 0,-3-3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35.2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24575,'19'3'0,"14"3"0,14 3 0,12 4 0,8 2 0,-4 2 0,-11-2 0,-17-3 0,-19-6 0,-9-3 0,-5-1 0,-4 2 0,-7 4 0,-11 6 0,-12 6 0,-13 6 0,-4 3 0,7-4 0,11-5 0,16-8 0,10-7 0,4-3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4:01.5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24575,'16'0'0,"1"0"0,3 0 0,3 0 0,3 0 0,-11 0 0,0 0 0,-12 1 0,2 0 0,0 2 0,-2 3 0,-1 5 0,-2-3 0,-4 11 0,2-11 0,-5 14 0,3-4 0,-3 5 0,1 2 0,1-2 0,0 3 0,-1 0 0,1-2 0,2-4 0,-1-4 0,2-1 0,-1-1 0,0-2 0,1-1 0,0-3 0,1-2 0,0 1 0,0 3 0,-1 3 0,-1 0 0,0-2 0,1-4 0,1-4 0,1-1 0,-1-1 0,0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35.9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24575,'2'13'0,"1"9"0,0 17 0,1 13 0,0 3 0,0-3 0,1-6 0,-3-7 0,0-8 0,-1-9 0,-1-14 0,0-7 0,0-2 0,0-1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36.3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24575,'0'0'0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37.4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60 3 24575,'-11'-1'0,"0"0"0,-1 2 0,2 4 0,1 2 0,4 2 0,3 1 0,4 1 0,1 3 0,3 3 0,4 7 0,3 6 0,5 2 0,5 1 0,0-6 0,-5-7 0,-8-8 0,-5-5 0,-3-3 0,-1 1 0,-1 0 0,0 2 0,-2 1 0,-2 2 0,-4 0 0,-3-1 0,-2 0 0,-1-3 0,3-3 0,2-2 0,1-1 0,1 1 0,0 0 0,1 0 0,3-1 0,2 0 0,-1-1 0,1 0 0,-1 0 0,1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38.3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24575,'13'17'0,"7"14"0,9 17 0,5 6 0,-5-10 0,-9-16 0,-8-12 0,-9-11 0,1 1 0,-3-6 0,1-6 0,0-4 0,0-8 0,0 8 0,-1 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38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170 1 24575,'-11'3'0,"0"0"0,-11 8 0,-1 5 0,1 3 0,5 3 0,7-2 0,1-1 0,-2-2 0,-2-2 0,2-3 0,4-5 0,4-3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39.7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24575,'9'21'0,"6"34"0,-3 6 0,5 19 0,-6-18 0,-2-19 0,-4-16 0,-2-12 0,-2-8 0,-3-2 0,1-4 0,-1 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0.2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92 24575,'11'-4'0,"7"0"0,11-4 0,12 0 0,7-2 0,-4 2 0,-8 1 0,-11 1 0,-3 0 0,-1 1 0,-4 0 0,-6 2 0,-7 0 0,-5 1 0,-8-4 0,5 4 0,-5-3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0.8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 24575,'11'0'0,"8"-1"0,7 0 0,3-2 0,-4 0 0,-3 1 0,-2-1 0,-1 2 0,-2 0 0,2 0 0,11 1 0,-14 0 0,4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1.7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24575,'0'14'0,"0"6"0,0 8 0,0 5 0,0 4 0,-1 21 0,1-15 0,-1 10 0,3-27 0,-1-11 0,1-8 0,0-3 0,2-3 0,2 0 0,0-1 0,5-5 0,5-6 0,5-6 0,2-6 0,-2-1 0,-4-4 0,-5-4 0,-5-5 0,-3 3 0,-3 3 0,-4 7 0,-1 7 0,-2 2 0,-2 3 0,1 6 0,-2 1 0,4 4 0,-6 0 0,-4-1 0,-1 0 0,1 1 0,8 0 0,4 1 0,2 0 0,0 0 0,0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2.5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24575,'7'11'0,"0"0"0,1 1 0,1 1 0,3 2 0,1 3 0,-4-7 0,-2-1 0,-5-7 0,-2-1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0:13.9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 24575,'44'-6'0,"23"1"0,-23 1 0,5 3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3.2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24575,'8'27'0,"1"8"0,3 14 0,0 5 0,-1 0 0,-3-9 0,-2-11 0,-2-9 0,-1-7 0,0-2 0,-1-3 0,0-5 0,-1-11 0,-2-9 0,-1-12 0,-3-13 0,2 15 0,-1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4.3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24575,'11'1'0,"3"1"0,7 0 0,7 1 0,3 1 0,-4 0 0,-10-1 0,-8 0 0,-9 2 0,1 6 0,-3 4 0,-2 6 0,-6 3 0,-2 0 0,2-5 0,2-7 0,4-5 0,1-3 0,2 0 0,0 0 0,0 1 0,1 0 0,0 1 0,3 1 0,7 3 0,9 3 0,9 4 0,8 1 0,8 4 0,0-2 0,-7-2 0,-11-4 0,-13-6 0,-6-1 0,-2-2 0,0 0 0,-2-3 0,-2 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8.6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24575,'2'6'0,"-1"-1"0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9.0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24575,'2'7'0,"-1"-1"0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9.3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24575,'1'9'0,"1"6"0,1 5 0,-1 13 0,0-16 0,-1 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9.5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24575,'0'12'0,"0"-2"0,0-5 0,0-3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49.8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0 24575,'-3'38'0,"0"0"0,0 4 0,1-18 0,2-11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50.1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24575,'-1'6'0,"1"-2"0,0-1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5T23:59:57.6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24575,'-1'26'0,"0"15"0,1 20 0,1 12 0,2 5 0,-1-5 0,-1-12 0,0-6 0,0-10 0,0-9 0,0-8 0,-1-11 0,0-6 0,0-7 0,0-2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1.3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257 1 24575,'-11'1'0,"0"2"0,2 1 0,-1-1 0,-1 0 0,-3-2 0,0-1 0,-1 0 0,0 1 0,-1 1 0,-1-1 0,1 0 0,1 1 0,1-2 0,1 2 0,-3-1 0,3 0 0,-1 0 0,6-1 0,4 0 0,3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4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24575,'25'25'0,"-4"0"0,1 4 0,1 5 0,4 6 0,6 5 0,2 2 0,0-2 0,1-1 0,-3-4 0,-3-7 0,-15-15 0,-8-10 0,-8-9 0,1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3.5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24575,'0'16'0,"3"27"0,-2-8 0,2 16 0,-2-20 0,0-5 0,-1 2 0,0 1 0,0-3 0,0-8 0,1-9 0,-1-7 0,0-1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3.9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4.8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124 1 24575,'-10'0'0,"-4"2"0,-4 2 0,-2 5 0,2 3 0,3 1 0,4 0 0,3-3 0,2-2 0,3 0 0,4-1 0,3 1 0,4 0 0,4 0 0,1-1 0,3 2 0,1 3 0,9 12 0,-7-4 0,0 3 0,-13-11 0,-4-6 0,-2 0 0,-1 0 0,-2 0 0,-2 3 0,-1 3 0,2-6 0,1 3 0,1-9 0,-2 1 0,2-1 0,-1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6.2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24575,'0'27'0,"3"6"0,1 6 0,1 4 0,-1 0 0,0-5 0,0-5 0,0-7 0,-3-12 0,2 1 0,-2-10 0,1 1 0,0-2 0,-2-3 0,0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6.8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64 24575,'17'-3'0,"16"-3"0,28-5 0,16-2 0,-4-1 0,-20 5 0,-26 4 0,-19 3 0,-6 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7.5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40 18993,'10'-2'0,"15"-3"2569,10-2-2569,11-2 952,-2 2-952,-5 1 495,-7 4-495,1 1 391,-8 1 1,-8 0-1,-8 0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8.5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24575,'-2'11'0,"1"7"0,0 7 0,0 2 0,0 0 0,3-2 0,0-10 0,9 8 0,3-8 0,6 1 0,1-3 0,-4-8 0,-5-3 0,-1-3 0,0-2 0,2-8 0,2-9 0,1-17 0,-4 5 0,-5-4 0,-4 17 0,-4 6 0,0 5 0,-3 3 0,-4 1 0,-7 0 0,-4 1 0,0-1 0,6 2 0,4 1 0,4 0 0,-6 0 0,-4 0 0,0 1 0,5 0 0,5 1 0,5 0 0,0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9.2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24575,'6'6'0,"0"1"0,0-2 0,-2 0 0,-1-1 0,1 1 0,0 1 0,2-1 0,-2 0 0,0-2 0,1 2 0,3 1 0,4 1 0,1-1 0,-4-2 0,-3-2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09.8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24575,'2'20'0,"0"7"0,0 6 0,0 2 0,1-3 0,0-6 0,0-3 0,0-5 0,0-6 0,-2-5 0,-1-5 0,0-2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1.2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24575,'24'3'0,"2"0"0,-2-1 0,-6 0 0,-10-1 0,-5 3 0,-1 3 0,1 2 0,0-1 0,0-2 0,-2-2 0,0 0 0,-1-1 0,0 2 0,0-2 0,-1 1 0,0 0 0,0 0 0,-1-2 0,1 0 0,4 1 0,3 3 0,5 3 0,8 4 0,5 5 0,0 0 0,-3-1 0,-8-5 0,-5-5 0,-1-1 0,-4-4 0,2 0 0,-3-1 0,0 0 0,-1-1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4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0 24575,'-12'3'0,"-6"2"0,-6 5 0,-11 7 0,-6 7 0,-4 5 0,-2 5 0,3 1 0,3-3 0,7-3 0,9-9 0,7-5 0,4-4 0,2-3 0,1 0 0,0-1 0,4-1 0,3-2 0,3-2 0,1-2 0,1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3.3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24575,'0'8'0,"0"-3"0,0-2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3.7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24575,'2'3'0,"-2"0"0,1-1 0,-1 2 0,1 2 0,0 6 0,0 3 0,-1-5 0,0-1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4.1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24575,'2'12'0,"-2"-3"0,1-3 0,-1-1 0,1-1 0,-1-1 0,1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5.8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24575,'0'6'0,"0"0"0,0-4 0,0 0 0,1 1 0,1 3 0,-1-4 0,1 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6.0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 24575,'0'8'0,"0"-2"0,0 0 0,-1-2 0,0-3 0,1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7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24575,'0'11'0,"0"-2"0,0-9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4.8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 24575,'0'8'0,"0"4"0,-1 2 0,0 3 0,0-3 0,1-5 0,0-5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5.3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 24575,'-1'6'0,"0"0"0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20.4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176 72 24575,'-6'-2'0,"-2"1"0,-2 2 0,-8 4 0,-5 5 0,-4 4 0,1 4 0,5 0 0,6 0 0,5-2 0,4 1 0,3 4 0,1 4 0,1 3 0,4 4 0,5 6 0,10 2 0,15 4 0,11-4 0,7-6 0,0-9 0,-7-11 0,-2-7 0,-2-2 0,3-2 0,7 1 0,0-2 0,-5-1 0,-12-1 0,-13-4 0,-6-1 0,-1-4 0,-1-1 0,0-2 0,-3-2 0,0-1 0,-1-1 0,0-1 0,1-1 0,2-4 0,-4 9 0,3-10 0,-4 7 0,1-6 0,1-3 0,-2 3 0,-2-1 0,-1 1 0,-1 2 0,-2 3 0,-1 2 0,-4-4 0,0 6 0,-7-7 0,-2 6 0,-8-3 0,-5-1 0,-6 2 0,-8-2 0,-6 2 0,-5 2 0,1 3 0,5 4 0,11 3 0,11 3 0,12 0 0,4 1 0,-1 0 0,-14 3 0,-11 4 0,-7 8 0,-1 4 0,15-2 0,11 0 0,9-4 0,4 4 0,2 6 0,0 4 0,1-11 0,0-3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31.5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24575,'24'2'0,"35"3"0,-11-2 0,16 2 0,-39-3 0,-11 1 0,-5 1 0,-3 3 0,-1 2 0,-2 3 0,-5 4 0,-7 8 0,-4 4 0,-3 1 0,0-5 0,-13-1 0,5-8 0,-1-2 0,14-5 0,24 6 0,13 9 0,10 6 0,8 6 0,-17-16 0,2 6 0,-18-10 0,0 1 0,-5-3 0,-9-3 0,-9 4 0,-12 7 0,-9 2 0,2 1 0,11-9 0,12-5 0,10-6 0,2 4 0,3 4 0,2 4 0,-3-5 0,-2-2 0,-4-7 0,0 2 0,-1 3 0,-2 2 0,1-4 0,-1 1 0,3-6 0,-1 1 0,1-1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4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24575,'16'0'0,"7"0"0,9 0 0,12 0 0,1 0 0,6-1 0,-4 0 0,-7 0 0,-9-1 0,-17 1 0,-7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47.8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85 24575,'5'-1'0,"26"-3"0,3 0 0,19-1 0,6 1 0,30-1 0,-11 0 0,9 1 0,-19 2 0,3 2 0,-3-1 0,13-1 0,-1 0 0,-12 1 0,2 1 0,-7 0 0,-8-1 0,-5 1 0,38-2 0,7 0 0,-40 0 0,2 1 0,9-1 0,2 1 0,3-1 0,-1 0 0,-8-1 0,-4 1 0,22-4 0,-26 2 0,-14 0 0,-4 1 0,-1 1 0,-8 0 0,-8 0 0,-10 1 0,-5 0 0,-3 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6.4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24575,'0'10'0,"0"-5"0,0 2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16.7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24575,'0'0'0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0:49.7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1746 3 24575,'-7'0'0,"-7"-1"0,-11 0 0,-15 0 0,-16 3 0,-17 1 0,-17 2 0,37-2 0,-2 0 0,-6-1 0,0 0 0,-5-1 0,0 0 0,0 0 0,1 0 0,3 0 0,3-1 0,5 1 0,2 0 0,-41 0 0,0-1 0,0 0 0,-6 0 0,4 0 0,15 0 0,13 0 0,20 0 0,17 0 0,14 1 0,10 0 0,5 0 0,0-1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04.78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24 0 24575,'-12'30'0,"2"6"0,9-6 0,0 2 0,2 1 0,3-4 0,4 6 0,1-14 0,3-4 0,-1-11 0,1-3 0,-2 0 0,0-2 0,-1-3 0,4-2 0,4-4 0,2-2 0,1-1 0,-3 1 0,-3-1 0,-4 0 0,-3 2 0,-3 0 0,-2 1 0,-1 0 0,1-1 0,-2 0 0,0-1 0,-1-1 0,-2 0 0,-1 2 0,0 1 0,0 0 0,-1 0 0,0 2 0,-2 0 0,-5 1 0,6 2 0,-4 0 0,4 1 0,-3 0 0,-2-1 0,1 0 0,2 1 0,1 1 0,0 0 0,-1 0 0,1-1 0,1 1 0,1-1 0,3 1 0,1 1 0,0-1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05.68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5 1 24575,'0'18'0,"0"9"0,0 13 0,0 11 0,0 4 0,0-6 0,0 12 0,0-26 0,0 10 0,0-24 0,-1-2 0,0 0 0,0-9 0,0-2 0,1-7 0,0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11.61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0 780 24575,'22'1'0,"35"0"0,-3-1 0,8 1 0,28 0 0,11-1-1100,-13 0 1,7 0-1,2 0 1100,-15 0 0,3-1 0,1 1 0,0-1 0,3 0 0,1 0 0,-1 0 0,-1-1 0,-5 1 0,-1 0 0,-1-1 0,0 1 0,-3-1 0,1 1 0,-3 0 0,-7 0 518,15-1 0,-3 1-518,-7-1 0,3 1 0,-6 0 0,1-1 0,-3 0 270,13-1 1,1 1-271,-2 0 0,-5 0 0,-19 1 0,-3 1 0,42 0 1722,-12-1-1722,-13 0 0,-9 1 0,4 2 0,1 2 0,-4 0 0,-8-1 0,-16-2 0,-16-1 0,-10-1 0,-9-2 0,-5-7 0,-1-11 0,-2-10 0,1-19 0,-2-18 0,-2-17 0,-1-9 0,2-2 0,2 10 0,4 15 0,1 17 0,-1 17 0,1 14 0,-1 7 0,0 6 0,0 8 0,0 12 0,1 17 0,2 20 0,1 30 0,0-24 0,-1 3 0,1 7 0,0 3 0,-1 4 0,0 2 0,-1-4 0,0 0 0,-2-3 0,0-1 0,0-5 0,-1-1 0,-1 40 0,-1-11 0,3-13 0,0-8 0,1-11 0,0-26 0,0-14 0,0-14 0,1 2 0,1 1 0,0 2 0,0-3 0,0-1 0,5-1 0,9-1 0,17 1 0,35-1 0,-1 0 0,5-1 0,-14 1 0,4-1 0,3 0 0,7 1 0,-3-1 0,10 1 0,0 0 0,16 0 0,3 0 0,-1 0 0,-1 0 0,0 0 0,-1-1 0,-7-1 0,-1 1 0,-7-2 0,-3 0 0,-10 1 0,-5-1 0,35-1 0,-46 3 0,0 1 0,-1-1 0,-1 1 0,37-2 0,-13 0 0,-37 1 0,-24 0 0,-7 0 0,-5 1 0,0-2 0,-1 1 0,0-2 0,-1-3 0,1-7 0,-1-9 0,0-13 0,1-13 0,0-13 0,-2-15 0,-2-4 0,0 4 0,1 7 0,2 11 0,0 1 0,-1 4 0,0 3 0,0 10 0,0 11 0,1 4 0,0 4 0,-1 0 0,0 1 0,0 1 0,1 3 0,0-3 0,1-2 0,-1-7 0,-1-5 0,-1-4 0,0-5 0,0 4 0,1 1 0,0 7 0,1 8 0,-1 7 0,1 6 0,-2 2 0,-1 2 0,-6-1 0,-11 0 0,-13 0 0,-21-2 0,-24 0 0,-16 2 0,42 3 0,-1 1 0,0 1 0,0 1 0,2 1 0,0 0 0,0-1 0,-1 1 0,0-1 0,0 1 0,0 0 0,0-1 0,-2 1 0,1-1 0,-3 1 0,-1-1 0,-5 0 0,-1 0 0,-8-1 0,2 1 0,-24-2 0,37 1 0,3 1 0,-11-1 0,-23-3 0,-6-2 0,14-1 0,5 1 0,10 1 0,9 2 0,8 1 0,13 1 0,16 1 0,10 0 0,7 0 0,3 0 0,8 2 0,-4-2 0,3 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15.67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34 1 24575,'0'25'0,"0"4"0,0 8 0,-1 3 0,-1 4 0,-1-1 0,-1 5 0,1 7 0,1 2 0,1 2 0,1-10 0,-1-4 0,-1 0 0,0-1 0,-1 1 0,1 3 0,0 3 0,1 2 0,0 1 0,0-6 0,1-6 0,-1 0 0,0 0 0,1 0 0,0 0 0,1-10 0,0-9 0,-1-5 0,1 1 0,-1 1 0,0-1 0,2-5 0,3-7 0,-3-6 0,3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18.21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0 332 24575,'16'-2'0,"12"0"0,16 0 0,19-1 0,18 0 0,12 1 0,2 0 0,-8 1 0,-17-1 0,-18 0 0,-8-1 0,-6 0 0,-2 1 0,6-2 0,-11 1 0,13 0 0,-6 2 0,9-1 0,-5 1 0,-4-1 0,1 1 0,5 0 0,5 0 0,1 1 0,-6 0 0,-9-1 0,-10 0 0,-13-1 0,-8-3 0,-3-3 0,-1-6 0,0-4 0,0-4 0,0-2 0,0 0 0,0-1 0,0 0 0,0-1 0,0 1 0,0 3 0,1 3 0,-1 4 0,1 7 0,1 33 0,-1 4 0,1 28 0,2 2 0,-2-23 0,0 16 0,-1-21 0,1 8 0,0-15 0,-1-2 0,0-9 0,-1 3 0,1 0 0,0-7 0,-1-3 0,0-1 0,1 5 0,0 4 0,1 4 0,-1-1 0,1-6 0,0-4 0,-1-3 0,1 0 0,0-1 0,0 0 0,-1-1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44.61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11 24575,'9'-4'0,"9"1"0,-8 1 0,7 1 0,-6 2 0,5 2 0,5 4 0,-2 1 0,-5-2 0,-6 0 0,-3 0 0,-1 3 0,-1 3 0,0 4 0,-2 2 0,-1 2 0,-1 0 0,-2-1 0,0 0 0,-2-1 0,-2-1 0,-4 0 0,-3 1 0,-1-1 0,0-2 0,3-2 0,2-3 0,3-3 0,0-2 0,1-2 0,3-2 0,0-2 0,3-3 0,1-4 0,2-4 0,2-2 0,2 0 0,-1 3 0,-2 5 0,6 3 0,6 3 0,8 0 0,2-1 0,-4 0 0,-4 1 0,-5-1 0,-5 2 0,-4 0 0,-3 2 0,0 0 0,-1-1 0,-1 0 0,-1-2 0,-1-1 0,2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4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1 188 24575,'10'0'0,"6"2"0,5 0 0,5 0 0,5 1 0,35-1 0,-12-1 0,4 0 0,14 0 0,4-1 0,13 0 0,3 0 0,1-1 0,1-1 0,-2 0 0,1 0 0,-27 0 0,1 1 0,1-1-226,5 0 1,1-1 0,0 1 225,-1 0 0,0 1 0,1-1 0,4 0 0,2 0 0,0 0 0,0 1 0,-1-1 0,1 1 0,-2 0 0,0 0 0,1 0 0,7 1 0,1-1 0,1 1 0,1 0 0,0 0 0,1 0 0,0 0 0,0 0 0,-1 0 0,-3-1 0,0 1 0,-2-1 0,-7 1 0,-3-1 0,0 1 0,-5-1 0,-2 0 0,0 1 0,30-1 0,-2 0 0,-11 1 0,-2 0 0,1 1 0,-1-2 0,-3 1 0,0 0 0,-1-1 0,2 0 0,8-1 0,0 0 0,1 0 0,1-1 0,1 0 0,-1 0 0,3 2 0,0-1 0,-1 1 0,0-1 0,-4 2 0,0-1 0,2 0 0,0 0 0,-5 0 0,1-1 0,-3 0 0,2 0 0,2 0 0,2 0 0,-2 0 0,0 0 0,4 0 0,1-1 0,2 0 0,1 0 0,-5-1 0,0 0 0,3-1 0,1 0 0,-3 0 0,0 1 0,-3 0 0,0-1 0,2 1 0,-2 0 0,-1 0 0,0 1 338,-5-1 0,-1 1-338,-5-1 0,0 1 0,-6 0 0,-1 0 0,-2 1 0,2 0 0,5 0 0,3 1 0,2 0 0,1 0 0,2 0 0,0 0 0,-3-1 0,-1-1 0,-4 0 0,-2 1 0,1-1 0,0 0 0,-3 2 0,-2 0 0,-7 1 0,-4-1 0,29 0 0,-37 1 0,-27-1 0,-15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45.91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24575,'0'14'0,"0"7"0,0 6 0,1 7 0,1-2 0,1-6 0,1-9 0,5-4 0,-2-7 0,3 0 0,-1-6 0,0-1 0,1-2 0,0-1 0,-2-1 0,-1 0 0,0-3 0,1-3 0,0-4 0,0 0 0,-1 0 0,-3 4 0,-2 3 0,-1 2 0,0 3 0,-1-1 0,0 13 0,-2 7 0,0 15 0,1 6 0,0 1 0,1-4 0,0-5 0,0-7 0,0-6 0,-1-4 0,0-4 0,0-1 0,1-3 0,0-1 0,0 0 0,0 1 0,0 3 0,0-5 0,0 2 0,1-5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50.26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24575,'1'14'0,"0"7"0,0 11 0,-1 14 0,0 17 0,0 14 0,0 2 0,0-11 0,-1-25 0,1-24 0,0-14 0,13-21 0,-9 11 0,9-9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51.28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34 51 24575,'-8'13'0,"-1"4"0,3 4 0,0 3 0,3 2 0,2-2 0,1-4 0,0-5 0,0-5 0,1-4 0,2-3 0,0-1 0,2-3 0,1-2 0,2-2 0,2-2 0,3-4 0,3-4 0,-1-6 0,-1 0 0,-6 0 0,-4 5 0,-2 3 0,-1 2 0,0 0 0,-1 3 0,0-2 0,0 3 0,0-2 0,0 1 0,0 2 0,0 3 0,-1 0 0,0 0 0,-2 1 0,0 1 0,-4-1 0,-3 0 0,-2-2 0,1 0 0,2 1 0,2 2 0,3 1 0,1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52.94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205 0 24575,'-12'2'0,"1"1"0,2 1 0,0 1 0,1 1 0,-1 1 0,1 2 0,0 1 0,0-1 0,4 1 0,0-2 0,2 0 0,1 1 0,2 4 0,1 3 0,2 2 0,3 2 0,0-2 0,2-1 0,2 0 0,-1 0 0,0 0 0,-1-2 0,-3-3 0,-3 0 0,-2-1 0,0 0 0,-1 1 0,-1-1 0,-3 0 0,-6 1 0,-4 2 0,-4-1 0,-1-1 0,-1-2 0,3-2 0,5-3 0,6-4 0,3 0 0,-1-1 0,-4 1 0,-1 0 0,-1 1 0,0 0 0,0 0 0,2-2 0,2-1 0,3 1 0,3-1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36.89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2 24575,'15'-1'0,"3"2"0,10 2 0,8 4 0,1 1 0,-6 1 0,-10 2 0,-12-5 0,-4 0 0,-3-3 0,2 1 0,-1 1 0,0 0 0,-2-2 0,-5 3 0,-6 2 0,-9 3 0,-7 2 0,0-3 0,1 0 0,5-2 0,6 1 0,5 1 0,5 0 0,4 2 0,5 2 0,3 2 0,2-1 0,-1-3 0,-3-4 0,-2-1 0,0 2 0,-1 3 0,-1 2 0,-1-1 0,-5-1 0,-3-1 0,-5 2 0,-4 0 0,1-1 0,2-4 0,4-3 0,3 0 0,4-4 0,0 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37.83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82 0 24575,'-9'5'0,"-2"6"0,-2 9 0,-2 8 0,2 3 0,2-2 0,5-4 0,2 2 0,4 5 0,5 1 0,1-4 0,2-10 0,-3-12 0,1-7 0,2-4 0,3-5 0,0-6 0,0-4 0,1-10 0,-5 4 0,-1-2 0,-6 9 0,-1 4 0,-1-1 0,-1-6 0,-1-3 0,1 0 0,0 5 0,2 10 0,0 5 0,0 4 0,-1 1 0,1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38.27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3 24575,'4'-1'0,"-2"1"0,-2-2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6:39.45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81 0 24575,'-10'2'0,"0"1"0,-2 3 0,2 2 0,0 2 0,-3 10 0,6-3 0,-1 5 0,7-8 0,3-3 0,1-2 0,5 0 0,11 2 0,10 4 0,8 2 0,-3-2 0,-10-6 0,-13-4 0,-8-1 0,-2 2 0,-1 1 0,-1 3 0,-3 2 0,-3 3 0,-3 1 0,-3 1 0,-1 0 0,2-3 0,3-3 0,4-6 0,2-3 0,2-1 0,-1-1 0,0 1 0,0 0 0,0-2 0,-3-7 0,3 3 0,-1-2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7:00.75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24575,'6'0'0,"4"1"0,5 1 0,3 1 0,2 0 0,10 2 0,6 5 0,0 3 0,-6-2 0,-17-4 0,-9-2 0,-3 1 0,0 2 0,-1 3 0,-2 2 0,-5 3 0,-10 8 0,4-6 0,-2 2 0,11-13 0,1-3 0,1-2 0,1 0 0,3 1 0,3-1 0,4 2 0,7 2 0,4 5 0,0 4 0,-5 0 0,-7-2 0,-6-4 0,-2-3 0,-1 0 0,-1-1 0,-3 4 0,-4 1 0,-3 2 0,0 0 0,1-1 0,2-2 0,1-3 0,2-1 0,3-3 0,2-1 0,1-1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7:01.92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141 0 24575,'-15'0'0,"-3"1"0,-3 2 0,5 0 0,-11 12 0,15-5 0,-8 8 0,12-5 0,5-2 0,2-2 0,6 2 0,5 1 0,3-1 0,0 0 0,-2-3 0,-2 0 0,-3 0 0,-1 3 0,-1 0 0,-1 0 0,-1-1 0,0-2 0,-2 1 0,0 1 0,0 1 0,0-1 0,-1-1 0,-2-2 0,-3 0 0,-2 1 0,-1-1 0,7-2 0,0-3 0,6-2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24575,'0'10'0,"0"14"0,0-7 0,0 18 0,0-9 0,0 22 0,0 22 0,0 6 0,0-3 0,0-19 0,0-16 0,0 7 0,0 4 0,0 0 0,0-12 0,1-18 0,1-10 0,-1-7 0,1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7:02.27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1 24575,'0'0'0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7:03.56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102 0 24575,'-19'3'0,"0"4"0,1 4 0,2 3 0,5-2 0,4-3 0,2-3 0,2-2 0,1 0 0,0-1 0,2 1 0,5 2 0,5 0 0,4 2 0,2 1 0,-1 2 0,-2 1 0,-1 1 0,1 0 0,-4-2 0,-2-4 0,-3-2 0,-3-2 0,0 2 0,-1 4 0,-1 2 0,-1 1 0,0-1 0,-3 0 0,-1 1 0,0 0 0,1-3 0,2-4 0,0-2 0,1-2 0,0 1 0,0-1 0,-1 1 0,2-1 0,-2-1 0,1 0 0,0 0 0,-2-1 0,-4-8 0,-1-11 0,1 7 0,3-3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7:08.18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24575,'12'1'0,"6"2"0,13 4 0,11 1 0,2 1 0,-4 1 0,-14-4 0,-12 0 0,-8-3 0,-4 2 0,0 1 0,0 1 0,0 0 0,-1 0 0,-2 1 0,-3 4 0,-7 4 0,-11 4 0,-6 2 0,-3-1 0,2-3 0,10-5 0,7-3 0,8-7 0,5-1 0,6 0 0,7 2 0,8 6 0,5 1 0,0 1 0,-11-5 0,-7-2 0,-9-3 0,0 1 0,-1 5 0,-3 5 0,0 4 0,-4 4 0,-2-2 0,-4-3 0,-2-2 0,-1-1 0,0-2 0,3-1 0,5-4 0,4-2 0,3-3 0,-1 0 0,2 0 0,15-7 0,-10 4 0,10-4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6T00:07:09.36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24575,'12'0'0,"8"0"0,8 0 0,6 0 0,-1 0 0,-3 1 0,-6 0 0,-4 0 0,-5-1 0,-4 0 0,-4 0 0,-3 2 0,-4 5 0,-2 8 0,-3 9 0,-6 15 0,-2 16 0,-1 8 0,0 5 0,1-8 0,2-12 0,2-10 0,2-9 0,2-11 0,2-5 0,1-6 0,0-2 0,0 0 0,0 1 0,-1 2 0,1-4 0,0-1 0,1-3 0,0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49:1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24575,'42'3'0,"18"1"0,-9-1 0,8 1 0,34 0 0,11 1 0,-21-1 0,5 0 0,13-1-801,-23-1 1,9 0 0,6 0 0,4 0 0,1 0 0,-4-1 0,-4 1 800,12-1 0,-5 0 0,-1 0 0,3 0 0,5 0 0,-20 0 0,4-1 0,3 1 0,2 0 0,-1-1 0,-1 0 0,-4 0 0,-5 0-220,19-1 0,-6 0 1,-3 0-1,-1-1 0,2 0 220,-1-1 0,-1 1 0,1-1 0,-1 0 0,0 0 0,-3 0 0,1 0 0,-2-1 0,1 1 0,-1-1-324,-1 0 0,0 0 0,0 0 0,0 0 0,-1 0 324,-3 0 0,0 0 0,-1 1 0,0-1 0,0 1 0,18 0 0,-2 0 0,1 0 0,0 0 0,-17 1 0,-1 1 0,1-1 0,0 1 0,1 0 0,0-1 0,1 1 0,0 0 0,0 0 0,0 0 0,0 0 0,-1 0 0,1 0 0,0 0 0,-1 0 0,-1 0 0,1 0 0,-1 0 0,-1 0 0,-1-1-231,10 1 1,-1-1 0,-2 0-1,0 0 231,-3-1 0,-1 1 0,-1-1 0,-1 0 0,-2 0 0,-2 0 0,0 0 0,-1 0 0,22-2 0,0 0 0,-1 1 852,-2-1 1,-1 0 0,-3 0-853,-13 1 0,-3 1 0,-2-1 1169,23-1 1,-5 0-1170,-16 1 0,-4 0 1074,-16 1 1,-5 1-1075,21 0 0,-33 0 0,-23 2 0,-9 0 0,-4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49:22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24575,'12'0'0,"22"0"0,-7 1 0,21 0 0,-13 4 0,14 3 0,7 7 0,10 10 0,-27-10 0,-4 4 0,-32-14 0,1 3 0,-1 0 0,0 0 0,-1 0 0,-1 0 0,-1 2 0,0 3 0,-3 4 0,-2 3 0,-4 2 0,-3 1 0,0 0 0,0 2 0,3 0 0,2 3 0,0 2 0,-2 3 0,0 0 0,1-4 0,4-5 0,3-10 0,1-5 0,1-2 0,4 1 0,6 4 0,6 2 0,5 1 0,3 0 0,1-2 0,1 1 0,-1-4 0,-7-2 0,-6-5 0,-4-1 0,3-1 0,4 2 0,0-1 0,-8-1 0,-4-1 0,-11-3 0,-4-2 0,3 1 0,0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49:23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24575,'14'0'0,"6"1"0,-4 0 0,5 0 0,-8 0 0,6 0 0,2 0 0,-1-1 0,-4 0 0,-2 0 0,-2 0 0,-2 0 0,3 0 0,7 0 0,1 0 0,-3 0 0,-8 1 0,0 1 0,20 8 0,-12-4 0,23 7 0,-34-10 0,6 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49:3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24575,'0'14'0,"1"10"0,0 26 0,0-18 0,1 25 0,-1-21 0,1 8 0,1 2 0,0-8 0,0-8 0,-1-7 0,0-8 0,-2-4 0,0 1 0,0 0 0,0 0 0,0-3 0,0-2 0,0-5 0,0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49:47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27 24575,'-27'7'0,"5"5"0,-11 15 0,11 8 0,2 8 0,6 4 0,5 0 0,4 2 0,3-1 0,2-1 0,2-9 0,2-10 0,-1-13 0,1-7 0,-1-4 0,2 3 0,1-1 0,1 0 0,2-2 0,3-2 0,4 1 0,5-1 0,2-2 0,3-4 0,-1-2 0,0-2 0,-4-3 0,-3-4 0,-3-5 0,-4-2 0,-3 2 0,-2 3 0,-1 4 0,-1-1 0,-1 0 0,0-2 0,0-2 0,-1 2 0,0 0 0,0 0 0,0-1 0,-2-6 0,-2-6 0,-1-1 0,0 3 0,0 7 0,1 6 0,-1 1 0,-2-1 0,1-1 0,1 5 0,0 3 0,3 4 0,-2 0 0,-1-4 0,-2-3 0,1-1 0,-1 3 0,2 3 0,1 5 0,-4 0 0,-1 0 0,-1 0 0,0 1 0,4 0 0,1 0 0,2-1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49:57.0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24575,'1'18'0,"1"-1"0,0 3 0,1 1 0,1 1 0,-1 0 0,0 0 0,1-1 0,-1 1 0,1-2 0,-2-2 0,0-2 0,0 3 0,2 3 0,-1 1 0,0-3 0,0-3 0,-1-2 0,-1 0 0,1 3 0,-1 0 0,0-4 0,-1-4 0,0-3 0,1 2 0,0 3 0,1 2 0,-1-3 0,0-3 0,-1-1 0,0 3 0,1 2 0,1-1 0,-1-2 0,0-4 0,0-1 0,0 2 0,0 2 0,0-2 0,-1 0 0,0-5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4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48 24575,'-5'-5'0,"0"-1"0,0-7 0,1 5 0,0-4 0,3 9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49:59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19 477 24575,'-1'-16'0,"-1"-13"0,-1-12 0,0-6 0,1-8 0,0-3 0,1 0 0,-1 1 0,1 13 0,0 10 0,0 11 0,3 12 0,3 7 0,15 7 0,-7-2 0,15 2 0,-12-1 0,4 0 0,-2-1 0,-1-1 0,-3 0 0,0 0 0,3 0 0,2 0 0,0-1 0,-5 0 0,-8 0 0,-7 1 0,-1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00.0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24575,'9'0'0,"1"0"0,2 0 0,7 0 0,8 0 0,7 0 0,-1 0 0,-10 0 0,-13 0 0,-6 0 0,-2 1 0,-3-1 0,3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01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1 466 24575,'1'-12'0,"1"0"0,-1-7 0,1-8 0,1-10 0,0-14 0,-2-4 0,0 0 0,-1 3 0,-1 6 0,0 8 0,0 8 0,0 12 0,4 10 0,3 4 0,8 3 0,-3 0 0,7 1 0,-6 0 0,4 0 0,-1 0 0,-3 0 0,-2 0 0,0 0 0,-2 1 0,1 0 0,0 0 0,3 0 0,3 0 0,-2 0 0,-3 0 0,-6 0 0,-1 0 0,3-1 0,2 0 0,0 1 0,-3-1 0,-2 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02.8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24575,'8'0'0,"2"0"0,1 0 0,3 1 0,0-1 0,1 1 0,-2 0 0,0-1 0,0 0 0,1 0 0,-1 0 0,-2 0 0,-6 0 0,1 0 0,-4 0 0,2 0 0,0 1 0,1 0 0,1-1 0,-1 1 0,1-1 0,-4 0 0,-1 0 0,-5 0 0,2 0 0,-2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07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24575,'12'0'0,"3"1"0,2 0 0,1 0 0,1 2 0,8 3 0,7 2 0,0 2 0,-6 0 0,-12-1 0,-6-1 0,-2 2 0,1 3 0,2 1 0,-2 1 0,-3-2 0,-3-1 0,-2 1 0,0 5 0,0 5 0,1 1 0,0-4 0,-2-5 0,-2-5 0,-1 0 0,-1 0 0,-1 1 0,0-3 0,-1-2 0,-1-1 0,0-2 0,0-1 0,0 0 0,0-2 0,-6 0 0,6-1 0,-3-1 0,8 1 0,-1-6 0,-3-5 0,-1-4 0,1-1 0,3 5 0,2 1 0,1 1 0,2 1 0,1 1 0,2 2 0,2 3 0,1 0 0,3 2 0,4 1 0,10 2 0,13 3 0,6 1 0,-3 1 0,-11-2 0,-15-2 0,-8-2 0,-4 1 0,2 4 0,2 2 0,0 2 0,0 2 0,-1-2 0,-2-2 0,-1-3 0,-4-4 0,0-6 0,0 3 0,1-4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11.4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24575,'0'0'0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15.7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 24575,'6'-1'0,"10"1"0,-6 1 0,10 1 0,-10-1 0,7 2 0,1-1 0,1 2 0,-6-2 0,-2 1 0,-9-2 0,3 0 0,2 0 0,-3 0 0,9 1 0,-3 0 0,0 0 0,-2-1 0,-5 1 0,-3 5 0,0-3 0,0 4 0,0 0 0,0 12 0,-1-4 0,-2 15 0,1-12 0,0 2 0,1-8 0,0-6 0,1-3 0,-1 0 0,0 0 0,-1 4 0,1 2 0,-1 4 0,-1 1 0,1 0 0,1-7 0,0 0 0,1-7 0,-1 1 0,0-1 0,0 3 0,-2 2 0,1 1 0,0-1 0,1-2 0,-1 2 0,1-4 0,0 3 0,0-4 0,-1-1 0,0 0 0,0 1 0,0 0 0,1 0 0,0-1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24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24575,'3'14'0,"-1"-6"0,1 10 0,-1-5 0,1 6 0,-1 2 0,3 13 0,1 3 0,1-1 0,-2-3 0,-2-15 0,-2-4 0,0-3 0,0 1 0,-1 0 0,1-3 0,0 0 0,-1-4 0,1-1 0,0-1 0,0-1 0,-1 1 0,1 1 0,0 1 0,1 3 0,-1 1 0,1 0 0,-1 0 0,0-4 0,-1-1 0,1-3 0,-1 0 0,1 0 0,0 0 0,0 1 0,-2 0 0,2-1 0,-2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26.2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24575,'6'20'0,"5"19"0,-3-12 0,6 22 0,-6-14 0,5 17 0,-1 2 0,-3-8 0,-3-15 0,-3-13 0,-1-6 0,-1-7 0,-1 0 0,0-1 0,1 1 0,0-1 0,-2-3 0,1-1 0,-1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26.7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1 24575,'-3'2'0,"1"0"0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7:59:44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0 24575,'-31'46'0,"5"9"0,18-27 0,4 3 0,6-17 0,1-6 0,2 3 0,0-8 0,3-1 0,13-1 0,-4-2 0,6 0 0,-8-2 0,-5-2 0,2-1 0,-2-1 0,-1 0 0,-2 1 0,-3 1 0,-3 1 0,-1 0 0,0-1 0,0 1 0,0-1 0,0 1 0,0-2 0,0 0 0,0-1 0,-1 0 0,-2-1 0,-2-2 0,-1-2 0,-1 0 0,0 2 0,-1 3 0,3 3 0,0 2 0,4 1 0,0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24575,'2'-4'0,"-1"1"0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29.2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1 24575,'-4'7'0,"-2"3"0,0 2 0,-3 3 0,0 3 0,0 0 0,-3 1 0,1 1 0,0 0 0,0 1 0,-1 3 0,5-8 0,-1 2 0,5-10 0,0 2 0,1-2 0,2-3 0,0 1 0,0 0 0,0 4 0,1 1 0,1-1 0,0-2 0,2-1 0,1-2 0,-1-1 0,0 0 0,-2-2 0,0 0 0,0-1 0,2 0 0,0 0 0,1 0 0,1 1 0,1-1 0,4 0 0,-4 0 0,0-1 0,-5 0 0,1 0 0,0 0 0,-1 0 0,0-1 0,1 0 0,2-1 0,3-3 0,-1 1 0,3-1 0,-6 3 0,0 0 0,-2 0 0,1-1 0,0 0 0,0 0 0,-1 0 0,0-1 0,-1-2 0,0-1 0,0 0 0,0 1 0,0 1 0,-1 3 0,-1-1 0,0 0 0,-2 0 0,1-1 0,-2 1 0,2 0 0,0 1 0,0 0 0,1 1 0,-2 0 0,1-1 0,0 2 0,-2-1 0,0 0 0,-3 1 0,1 0 0,-2 0 0,2-1 0,1 0 0,0 1 0,2-1 0,0 1 0,2 0 0,0-1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0:37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1 24575,'-14'0'0,"-2"0"0,2 0 0,0 0 0,3 3 0,0 1 0,2 3 0,-1 4 0,0 2 0,1 1 0,1 0 0,1-1 0,1 2 0,2 0 0,1 2 0,0 2 0,0 1 0,-1 0 0,1-1 0,1-3 0,2 0 0,0-2 0,0 0 0,0 0 0,1 3 0,-1-6 0,3 7 0,-1-5 0,0 3 0,2-1 0,-2-4 0,1-3 0,1-1 0,0-3 0,-1 0 0,1-3 0,-1 1 0,0-1 0,3 2 0,2 1 0,3 2 0,0-2 0,-2 0 0,-3-3 0,-1-1 0,1 0 0,2 0 0,4 0 0,-3 0 0,4 0 0,-5 0 0,1 0 0,-2-1 0,-3-1 0,1 0 0,1 1 0,-1-1 0,0 1 0,0-1 0,-1-1 0,4-2 0,-3 2 0,0 0 0,-3 1 0,-1 0 0,-2 0 0,1 1 0,0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1:05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24575,'11'0'0,"9"1"0,6 0 0,1 0 0,-6-1 0,-10 0 0,-5 1 0,-3-1 0,0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1:06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24575,'5'0'0,"0"0"0,1 0 0,3 0 0,4 0 0,0 0 0,-3 0 0,-3 0 0,-3 0 0,3 0 0,2 0 0,-2 0 0,-1 0 0,-2 0 0,-1 0 0,1 0 0,-3-1 0,-1 1 0,0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1:0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24575,'7'-2'0,"6"-10"0,-6 4 0,7-16 0,-3-4 0,4-12 0,1-4 0,0 3 0,-3 10 0,-2 7 0,-2 6 0,-1 6 0,-5 7 0,0 12 0,0 4 0,3 13 0,4 1 0,1 7 0,-1-5 0,-3-7 0,-5-9 0,2-9 0,2-4 0,2-5 0,2-6 0,-1-5 0,0-4 0,-2 0 0,1 0 0,-3 11 0,-2 2 0,-1 8 0,1 3 0,3 7 0,-2 3 0,0 4 0,0 4 0,2 8 0,2 7 0,-1 0 0,-1-5 0,-4-12 0,-1-4 0,0-2 0,0-2 0,-1-4 0,0-3 0,1 1 0,-1 1 0,2-1 0,-1-1 0,0-2 0,-1 0 0,-1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1:1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24575,'10'-5'0,"0"0"0,-1-1 0,0 0 0,-2 2 0,-1-1 0,1-1 0,0 0 0,-2 0 0,1 0 0,-1-1 0,0 0 0,0-1 0,-2 4 0,-2-1 0,-1 3 0,0-1 0,0 0 0,0 0 0,-1-1 0,-2 2 0,-2-1 0,0 2 0,1 0 0,-2 0 0,2 0 0,-2 0 0,1 2 0,-2 1 0,0 0 0,1 0 0,2 0 0,1 0 0,0 1 0,0 1 0,0 2 0,0 1 0,0 2 0,1 3 0,-1 2 0,1 0 0,1 1 0,1-3 0,0-2 0,0 0 0,0-4 0,0 0 0,2-4 0,0 0 0,1 1 0,1 1 0,0-1 0,2 0 0,4 2 0,2 1 0,-1 1 0,-1-2 0,-2-2 0,-3-1 0,-1 0 0,-1-1 0,0 0 0,2 0 0,3-1 0,5 0 0,-7 0 0,-2 0 0,-11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1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24575,'-8'10'0,"-1"1"0,2-3 0,1 2 0,3-4 0,0 2 0,0 3 0,0 1 0,1 1 0,1-1 0,0-1 0,0-2 0,0 0 0,2-3 0,0-2 0,0-1 0,0-1 0,1 2 0,0 1 0,0 2 0,0-1 0,0 0 0,1-1 0,2-2 0,0 0 0,0-2 0,-2 0 0,0-2 0,0-1 0,1-2 0,1-5 0,0-2 0,0-3 0,0 0 0,-1 1 0,0 3 0,-2 2 0,0 0 0,0 0 0,-1-1 0,1 2 0,-1 1 0,-1 3 0,1 0 0,-1 0 0,1 1 0,1 8 0,0-2 0,4 9 0,-1-2 0,1 2 0,0 1 0,-1-2 0,1 4 0,1 4 0,-1 1 0,0-4 0,-4-7 0,-1-4 0,1 0 0,-1-1 0,-1-1 0,1 1 0,-1-4 0,1 1 0,-4-2 0,-2-2 0,-2-2 0,-1-3 0,4 4 0,2-1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5:51:14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24575,'5'8'0,"-1"-1"0,-2 2 0,-1 2 0,1 5 0,1 4 0,1 2 0,-1-1 0,-1-5 0,-1-3 0,-1-1 0,0 0 0,0 2 0,0-6 0,0 1 0,0-6 0,1-6 0,2-6 0,2-10 0,-1 3 0,2-4 0,-3 8 0,2-2 0,0 1 0,0 2 0,1 1 0,0 1 0,0 1 0,0 1 0,-3 4 0,1 0 0,-1 5 0,-1 0 0,1 0 0,-2-1 0,0 1 0,1 2 0,1 3 0,1 3 0,2 0 0,0 0 0,-2-4 0,-1-2 0,-1-1 0,0 2 0,0 1 0,0 1 0,0-2 0,-1 0 0,-1-2 0,1 3 0,-1 1 0,1 0 0,0 0 0,-1-2 0,1-1 0,0 1 0,0 3 0,0 0 0,0-1 0,-1-3 0,-3-3 0,1-1 0,-2 0 0,3 0 0,0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5:1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24575,'1'14'0,"1"13"0,1 24 0,-1 31 0,-1-29 0,0 5 0,0 16 0,0 3 0,0 12 0,2 1 0,0 1 0,0-2 0,1-5 0,-1-4 0,1-15 0,-1-5 0,1 32 0,-1-8 0,0-6 0,1 0 0,-2-1 0,0-6 0,-1 6 0,1 5 0,0 0 0,0-2 0,0-8 0,-1-7 0,0 0 0,1-2 0,-1-4 0,0 1 0,0-7 0,-1-1 0,1-5 0,1-2 0,0-1 0,1-4 0,0-5 0,1-1 0,0-2 0,0 3 0,2 0 0,2-4 0,0-6 0,2-3 0,4 1 0,3 1 0,5 0 0,3-3 0,3-5 0,14 1 0,9 2 0,6-2 0,-1-3 0,-5-4 0,4-1 0,12-1 0,22 1 0,5-3 0,-5-2 0,-16-3 0,-24-1 0,-12 0 0,-8 0 0,-6-2 0,-1-2 0,-1-1 0,0 1 0,-1 1 0,0 0 0,4 0 0,5-3 0,3 0 0,-3 1 0,-2 1 0,-4 0 0,-4 1 0,-3 0 0,-7-1 0,-2-2 0,-1-2 0,2-4 0,1-3 0,0-4 0,1-2 0,1-3 0,-1 0 0,-2 2 0,-1 2 0,-2 0 0,-1-2 0,0-3 0,-1 0 0,0-4 0,-2-2 0,1 0 0,-1-4 0,-1-1 0,0-3 0,0-3 0,-1-1 0,0 2 0,-1 0 0,0-5 0,1-3 0,-2-7 0,0 3 0,-1-1 0,0 0 0,1-1 0,-1-3 0,1 4 0,0 2 0,-1 0 0,1 4 0,-1-1 0,0 1 0,3 0 0,-1-4 0,0 0 0,1 2 0,0 3 0,-1 4 0,-2-2 0,0-5 0,-1-4 0,1-5 0,0-3 0,-2-1 0,0 2 0,0 3 0,1 3 0,2-1 0,0-2 0,-2-13 0,2 24 0,-2-19 0,3 24 0,-2-10 0,0 5 0,-1 11 0,-1 5 0,0 4 0,0 4 0,0 6 0,0 5 0,1 3 0,-2 2 0,-1-3 0,-4-1 0,-5-3 0,1 0 0,0 3 0,0 1 0,-4 0 0,-4 0 0,-3-1 0,1 3 0,-4 1 0,-8 0 0,-12 0 0,-3 0 0,3 2 0,8 1 0,5 1 0,-6 1 0,-6 0 0,0 2 0,8 0 0,12 0 0,2-1 0,-3 0 0,-7 0 0,-5 0 0,2 2 0,6 0 0,0 0 0,14 0 0,-13 1 0,2 1 0,-8 2 0,3 0 0,10-1 0,4-1 0,2-1 0,2 1 0,3 0 0,4-1 0,2 0 0,-1-2 0,-1 0 0,-1 0 0,2 0 0,3 0 0,4 0 0,1 0 0,2-1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24575,'12'0'0,"22"0"0,-7 1 0,21 0 0,-13 4 0,14 3 0,7 7 0,10 10 0,-27-10 0,-4 4 0,-32-14 0,1 3 0,-1 0 0,0 0 0,-1 0 0,-1 0 0,-1 2 0,0 3 0,-3 4 0,-2 3 0,-4 2 0,-3 1 0,0 0 0,0 2 0,3 0 0,2 3 0,0 2 0,-2 3 0,0 0 0,1-4 0,4-5 0,3-10 0,1-5 0,1-2 0,4 1 0,6 4 0,6 2 0,5 1 0,3 0 0,1-2 0,1 1 0,-1-4 0,-7-2 0,-6-5 0,-4-1 0,3-1 0,4 2 0,0-1 0,-8-1 0,-4-1 0,-11-3 0,-4-2 0,3 1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24575,'0'-13'0,"0"-15"0,0 15 0,0-9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24575,'14'0'0,"6"1"0,-4 0 0,5 0 0,-8 0 0,6 0 0,2 0 0,-1-1 0,-4 0 0,-2 0 0,-2 0 0,-2 0 0,3 0 0,7 0 0,1 0 0,-3 0 0,-8 1 0,0 1 0,20 8 0,-12-4 0,23 7 0,-34-10 0,6 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24575,'0'14'0,"1"10"0,0 26 0,0-18 0,1 25 0,-1-21 0,1 8 0,1 2 0,0-8 0,0-8 0,-1-7 0,0-8 0,-2-4 0,0 1 0,0 0 0,0 0 0,0-3 0,0-2 0,0-5 0,0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27 24575,'-27'7'0,"5"5"0,-11 15 0,11 8 0,2 8 0,6 4 0,5 0 0,4 2 0,3-1 0,2-1 0,2-9 0,2-10 0,-1-13 0,1-7 0,-1-4 0,2 3 0,1-1 0,1 0 0,2-2 0,3-2 0,4 1 0,5-1 0,2-2 0,3-4 0,-1-2 0,0-2 0,-4-3 0,-3-4 0,-3-5 0,-4-2 0,-3 2 0,-2 3 0,-1 4 0,-1-1 0,-1 0 0,0-2 0,0-2 0,-1 2 0,0 0 0,0 0 0,0-1 0,-2-6 0,-2-6 0,-1-1 0,0 3 0,0 7 0,1 6 0,-1 1 0,-2-1 0,1-1 0,1 5 0,0 3 0,3 4 0,-2 0 0,-1-4 0,-2-3 0,1-1 0,-1 3 0,2 3 0,1 5 0,-4 0 0,-1 0 0,-1 0 0,0 1 0,4 0 0,1 0 0,2-1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48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0 1 24575,'1'18'0,"1"-1"0,0 3 0,1 1 0,1 1 0,-1 0 0,0 0 0,1-1 0,-1 1 0,1-2 0,-2-2 0,0-2 0,0 3 0,2 3 0,-1 1 0,0-3 0,0-3 0,-1-2 0,-1 0 0,1 3 0,-1 0 0,0-4 0,-1-4 0,0-3 0,1 2 0,0 3 0,1 2 0,-1-3 0,0-3 0,-1-1 0,0 3 0,1 2 0,1-1 0,-1-2 0,0-4 0,0-1 0,0 2 0,0 2 0,0-2 0,-1 0 0,0-5 0,0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49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 0 24575,'12'0'0,"3"1"0,2 0 0,1 0 0,1 2 0,8 3 0,7 2 0,0 2 0,-6 0 0,-12-1 0,-6-1 0,-2 2 0,1 3 0,2 1 0,-2 1 0,-3-2 0,-3-1 0,-2 1 0,0 5 0,0 5 0,1 1 0,0-4 0,-2-5 0,-2-5 0,-1 0 0,-1 0 0,-1 1 0,0-3 0,-1-2 0,-1-1 0,0-2 0,0-1 0,0 0 0,0-2 0,-6 0 0,6-1 0,-3-1 0,8 1 0,-1-6 0,-3-5 0,-1-4 0,1-1 0,3 5 0,2 1 0,1 1 0,2 1 0,1 1 0,2 2 0,2 3 0,1 0 0,3 2 0,4 1 0,10 2 0,13 3 0,6 1 0,-3 1 0,-11-2 0,-15-2 0,-8-2 0,-4 1 0,2 4 0,2 2 0,0 2 0,0 2 0,-1-2 0,-2-2 0,-1-3 0,-4-4 0,0-6 0,0 3 0,1-4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50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 1 24575,'0'0'0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52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 0 24575,'3'14'0,"-1"-6"0,1 10 0,-1-5 0,1 6 0,-1 2 0,3 13 0,1 3 0,1-1 0,-2-3 0,-2-15 0,-2-4 0,0-3 0,0 1 0,-1 0 0,1-3 0,0 0 0,-1-4 0,1-1 0,0-1 0,0-1 0,-1 1 0,1 1 0,0 1 0,1 3 0,-1 1 0,1 0 0,-1 0 0,0-4 0,-1-1 0,1-3 0,-1 0 0,1 0 0,0 0 0,0 1 0,-2 0 0,2-1 0,-2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24575,'11'0'0,"9"1"0,6 0 0,1 0 0,-6-1 0,-10 0 0,-5 1 0,-3-1 0,0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24575,'5'0'0,"0"0"0,1 0 0,3 0 0,4 0 0,0 0 0,-3 0 0,-3 0 0,-3 0 0,3 0 0,2 0 0,-2 0 0,-1 0 0,-2 0 0,-1 0 0,1 0 0,-3-1 0,-1 1 0,0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24575,'7'-2'0,"6"-10"0,-6 4 0,7-16 0,-3-4 0,4-12 0,1-4 0,0 3 0,-3 10 0,-2 7 0,-2 6 0,-1 6 0,-5 7 0,0 12 0,0 4 0,3 13 0,4 1 0,1 7 0,-1-5 0,-3-7 0,-5-9 0,2-9 0,2-4 0,2-5 0,2-6 0,-1-5 0,0-4 0,-2 0 0,1 0 0,-3 11 0,-2 2 0,-1 8 0,1 3 0,3 7 0,-2 3 0,0 4 0,0 4 0,2 8 0,2 7 0,-1 0 0,-1-5 0,-4-12 0,-1-4 0,0-2 0,0-2 0,-1-4 0,0-3 0,1 1 0,-1 1 0,2-1 0,-1-1 0,0-2 0,-1 0 0,-1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36 24575,'0'-17'0,"-1"9"0,1-2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24575,'10'-5'0,"0"0"0,-1-1 0,0 0 0,-2 2 0,-1-1 0,1-1 0,0 0 0,-2 0 0,1 0 0,-1-1 0,0 0 0,0-1 0,-2 4 0,-2-1 0,-1 3 0,0-1 0,0 0 0,0 0 0,-1-1 0,-2 2 0,-2-1 0,0 2 0,1 0 0,-2 0 0,2 0 0,-2 0 0,1 2 0,-2 1 0,0 0 0,1 0 0,2 0 0,1 0 0,0 1 0,0 1 0,0 2 0,0 1 0,0 2 0,1 3 0,-1 2 0,1 0 0,1 1 0,1-3 0,0-2 0,0 0 0,0-4 0,0 0 0,2-4 0,0 0 0,1 1 0,1 1 0,0-1 0,2 0 0,4 2 0,2 1 0,-1 1 0,-1-2 0,-2-2 0,-3-1 0,-1 0 0,-1-1 0,0 0 0,2 0 0,3-1 0,5 0 0,-7 0 0,-2 0 0,-11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24575,'-8'10'0,"-1"1"0,2-3 0,1 2 0,3-4 0,0 2 0,0 3 0,0 1 0,1 1 0,1-1 0,0-1 0,0-2 0,0 0 0,2-3 0,0-2 0,0-1 0,0-1 0,1 2 0,0 1 0,0 2 0,0-1 0,0 0 0,1-1 0,2-2 0,0 0 0,0-2 0,-2 0 0,0-2 0,0-1 0,1-2 0,1-5 0,0-2 0,0-3 0,0 0 0,-1 1 0,0 3 0,-2 2 0,0 0 0,0 0 0,-1-1 0,1 2 0,-1 1 0,-1 3 0,1 0 0,-1 0 0,1 1 0,1 8 0,0-2 0,4 9 0,-1-2 0,1 2 0,0 1 0,-1-2 0,1 4 0,1 4 0,-1 1 0,0-4 0,-4-7 0,-1-4 0,1 0 0,-1-1 0,-1-1 0,1 1 0,-1-4 0,1 1 0,-4-2 0,-2-2 0,-2-2 0,-1-3 0,4 4 0,2-1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6:4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24575,'5'8'0,"-1"-1"0,-2 2 0,-1 2 0,1 5 0,1 4 0,1 2 0,-1-1 0,-1-5 0,-1-3 0,-1-1 0,0 0 0,0 2 0,0-6 0,0 1 0,0-6 0,1-6 0,2-6 0,2-10 0,-1 3 0,2-4 0,-3 8 0,2-2 0,0 1 0,0 2 0,1 1 0,0 1 0,0 1 0,0 1 0,-3 4 0,1 0 0,-1 5 0,-1 0 0,1 0 0,-2-1 0,0 1 0,1 2 0,1 3 0,1 3 0,2 0 0,0 0 0,-2-4 0,-1-2 0,-1-1 0,0 2 0,0 1 0,0 1 0,0-2 0,-1 0 0,-1-2 0,1 3 0,-1 1 0,1 0 0,0 0 0,-1-2 0,1-1 0,0 1 0,0 3 0,0 0 0,0-1 0,-1-3 0,-3-3 0,1-1 0,-2 0 0,3 0 0,0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18.702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18 0 24575,'0'9'0,"-2"1"0,0 4 0,1 2 0,-1 1 0,1 1 0,0 2 0,0 1 0,-1 1 0,1 0 0,0-4 0,0-3 0,1-3 0,0-3 0,-1 2 0,0 0 0,0 1 0,1-3 0,1-4 0,3-2 0,-2-3 0,2 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19.082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 0 24575,'0'0'0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20.219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0 4 24575,'10'0'0,"18"0"0,-12 0 0,21 0 0,-15-1 0,1 0 0,-5 0 0,-7 1 0,-2 0 0,0 1 0,-1 0 0,-2-1 0,0 1 0,3 0 0,-6 2 0,-3 7 0,-13 15 0,4-8 0,-4 16 0,5-8 0,-2 9 0,0 3 0,3-4 0,1-8 0,3-5 0,-1-3 0,1-2 0,0-4 0,0-2 0,3-8 0,2-7 0,-1 2 0,2-2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21.646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148 0 24575,'-16'8'0,"-1"-1"0,-1-1 0,-2 1 0,1 0 0,2 0 0,2 2 0,4-2 0,4 0 0,2-2 0,3 0 0,2-2 0,2 3 0,2 2 0,3 1 0,4 0 0,-1-2 0,-1-2 0,0 1 0,4 6 0,5 6 0,2 3 0,2 5 0,-10-12 0,3 3 0,-9-9 0,1 2 0,-2-2 0,-3-3 0,-2-2 0,0-1 0,-1 1 0,-3 1 0,-2 1 0,-4 2 0,-2-1 0,-2 1 0,-2-2 0,-1 0 0,1-2 0,2-1 0,4-1 0,5 0 0,4-1 0,0 0 0,1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30.250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 0 24575,'4'15'0,"2"3"0,1 6 0,0 4 0,1 4 0,-1 3 0,-2-4 0,-1-5 0,-3-10 0,0-6 0,-1-1 0,1 2 0,1-1 0,-1-5 0,0-3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31.223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207 0 24575,'-1'12'0,"0"2"0,-3 4 0,-2 5 0,-3 2 0,-3-2 0,-3 1 0,-2-2 0,1 0 0,1-1 0,1-4 0,3-1 0,1-2 0,3-3 0,1-5 0,3-3 0,0-1 0,0 0 0,-1 1 0,0 1 0,-1 2 0,-1 4 0,-4 5 0,0 5 0,1-1 0,5-7 0,2-7 0,3-5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32.470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63 1 24575,'-8'5'0,"-3"7"0,3-4 0,-3 8 0,5-3 0,-1 3 0,2 1 0,2 0 0,1-1 0,1 0 0,0 0 0,1-4 0,0-4 0,2-5 0,0-1 0,1-1 0,0-1 0,0 1 0,0-1 0,2 0 0,2-2 0,1-3 0,1-2 0,-1-1 0,-1-2 0,-2 4 0,-1 0 0,-1 2 0,0-2 0,2-2 0,2-3 0,0-1 0,-1 0 0,-3 3 0,-3 0 0,-3 4 0,-1-1 0,0 1 0,0 0 0,3 3 0,0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12 156 24575,'0'-7'0,"0"1"0,0-1 0,0 0 0,0-2 0,-1-3 0,-1-4 0,0-4 0,-1-2 0,2-2 0,0 10 0,0 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33.744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 0 24575,'1'5'0,"1"4"0,0 2 0,1 2 0,0 3 0,-1 0 0,0-1 0,0-1 0,0-3 0,-1-2 0,1-1 0,-1-1 0,0 2 0,1 0 0,0-3 0,1 0 0,0-3 0,-1-1 0,0 0 0,0-1 0,-1 0 0,2 0 0,2-2 0,1-2 0,1-2 0,1-1 0,-2 0 0,-2 1 0,0 1 0,-2 1 0,0-2 0,1-2 0,0-4 0,0-5 0,1 0 0,-1 1 0,-1 4 0,0 4 0,-1 3 0,0 2 0,-2 1 0,-1 0 0,1 1 0,0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39.239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53 309 24575,'1'-6'0,"-2"-6"0,-4-8 0,-3-8 0,0-4 0,1 0 0,0 2 0,1 1 0,1 0 0,1 3 0,3 11 0,0 4 0,1 7 0,0-3 0,0-1 0,0-1 0,0 3 0,0 3 0,3 2 0,2 1 0,3 0 0,5 0 0,9 0 0,7 0 0,1 1 0,-8 0 0,-13 0 0,-10-1 0,-6 0 0,2 0 0,0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40.063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 0 24575,'13'0'0,"6"0"0,7 0 0,0 0 0,-7 0 0,-9 1 0,-6 0 0,-3 0 0,0-1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40.891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0 128 24575,'8'-12'0,"3"-3"0,3-5 0,3-2 0,-4 4 0,-3 4 0,-4 5 0,0 5 0,5 2 0,7 0 0,4-1 0,-3-1 0,-6 3 0,-7 0 0,-1 1 0,-2 0 0,0 0 0,-2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41.378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18 23 24575,'-5'-2'0,"0"-5"0,1 1 0,1-2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41.845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1 1 24575,'0'0'0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43.219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36 75 24575,'11'0'0,"2"0"0,-1-2 0,0 0 0,-4 0 0,-3-1 0,-1-2 0,-1-3 0,0-1 0,-1 0 0,-1 2 0,-2 2 0,1 1 0,-2 1 0,0-1 0,-1 1 0,-1 0 0,0 1 0,-2 1 0,-2 0 0,-2 0 0,1 0 0,2 1 0,1 1 0,0 1 0,-1 3 0,0 4 0,1 2 0,1 2 0,1 1 0,0 0 0,0-1 0,1 0 0,2 0 0,2-1 0,1 1 0,1 1 0,1-3 0,-1-2 0,0-5 0,0 0 0,2 1 0,1 0 0,1 0 0,-2-2 0,-3-1 0,-1-2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44.381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2 0 24575,'0'19'0,"0"2"0,0-4 0,0 3 0,0-6 0,0 2 0,0-2 0,-2-4 0,3-7 0,2-7 0,7-12 0,-2 4 0,7-8 0,-3 9 0,1-1 0,-2 3 0,-5 4 0,-4 3 0,1 2 0,1 0 0,0 2 0,-1 2 0,-2 2 0,0 5 0,2 3 0,-1 2 0,1-1 0,-1-2 0,1-8 0,-2-1 0,1-6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8:46.343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45 0 24575,'3'13'0,"-1"7"0,-1 7 0,-1 3 0,0-2 0,0-8 0,0-5 0,0-2 0,1 1 0,0 4 0,1 4 0,1-2 0,1 3 0,-1-1 0,-1-11 0,-3-4 0,-4-16 0,1 2 0,-2 0 0,2 3 0,-2 0 0,2 1 0,1 1 0,0 0 0,-1 0 0,0 2 0,0 0 0,0 2 0,2 0 0,0 2 0,-1 0 0,0 2 0,1 1 0,0 0 0,1-3 0,1 0 0,0-1 0,1 3 0,0 1 0,0 1 0,1-1 0,-1-1 0,1 2 0,-2-5 0,2 3 0,0-3 0,-1 0 0,2-1 0,0-1 0,0 0 0,3-1 0,4 0 0,4 1 0,1 0 0,-2-1 0,-4 1 0,-2-1 0,1 0 0,-3 0 0,-3 0 0,-4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9:08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24575,'19'0'0,"9"0"0,17 0 0,21 0 0,15-2 0,9-1 0,8 1 0,-47 1 0,1 1 0,2-1 0,-1 1 0,2-1 0,-2 0 0,47-2 0,-11 1 0,-7 0 0,-6 1 0,3 0 0,13-1 0,6-2 0,0 1 0,-9 1 0,-12 1 0,7 0 0,11 1 0,3 0 0,-7-1 0,-18-1 0,-10 1 0,5 1 0,6 0 0,10 0 0,8 0 0,-3 0 0,-3 0 0,-5 0 0,-10 0 0,-3 0 0,-2 0 0,6 0 0,21 0 0,-39 0 0,1 0 0,3 0 0,1 0 0,1 0 0,0 0 0,-2 0 0,1-1 0,1 1 0,-1-1 0,1 0 0,-1 0 0,-3 1 0,-2-1 0,42 0 0,-11 0 0,-4 0 0,7-1 0,7 1 0,-5-1 0,-8 1 0,-8 1 0,4-1 0,12 0 0,-7 0 0,-3 0 0,-5 2 0,-1 1 0,16 0 0,4-1 0,2-1 0,-4-1 0,-5 1 0,-5 2 0,3 0 0,0-2 0,2-2 0,-4-1 0,-3 0 0,-8 2 0,-7 0 0,-1 0 0,-3 0 0,-4 0 0,-9-1 0,-10 2 0,-3-1 0,1 0 0,2 1 0,-5 0 0,-11 0 0,-13 0 0,-7 0 0,-2 0 0,-1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58 24575,'-1'-8'0,"1"-1"0,-1-3 0,0-1 0,1 5 0,0 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9:15.579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0 1 24575,'5'0'0,"-2"0"0,1 0 0,6 0 0,22 4 0,26 5 0,7 0 0,-9 0 0,-26-4 0,-24-2 0,-5 2 0,-1 4 0,0 5 0,-2 4 0,-1 2 0,-1 1 0,1-5 0,1-4 0,-3-4 0,-1-1 0,-3 1 0,-3 0 0,-1 0 0,-2-2 0,-6-3 0,-3-1 0,-2 0 0,4-1 0,6 0-6784,3 0 6784,3-1 0,3-1 0,4-3 0,2-2 0,1-3 0,6 0 0,6 0 6784,8 2-6784,3 2 0,2 2 0,-1 1 0,3 3 0,2 3 0,-4 1 0,-7-1 0,-10-1 0,-5-1 0,-1 2 0,2 1 0,-1-1 0,0 0 0,-2-3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09:17.136"/>
    </inkml:context>
    <inkml:brush xml:id="br0">
      <inkml:brushProperty name="width" value="0.05" units="cm"/>
      <inkml:brushProperty name="height" value="0.05" units="cm"/>
      <inkml:brushProperty name="color" value="#A6A6A6"/>
    </inkml:brush>
  </inkml:definitions>
  <inkml:trace contextRef="#ctx0" brushRef="#br0">0 0 24575,'18'2'0,"0"1"0,-7-2 0,4 2 0,7 2 0,7 1 0,3 2 0,-5-2 0,-8-2 0,-6 1 0,-1-1 0,-2 2 0,-2 0 0,-1 2 0,-1 1 0,0 0 0,-2 0 0,-3-1 0,0 2 0,-1 3 0,0 0 0,-1 1 0,-4-2 0,-4-1 0,-4-1 0,-4 0 0,0-3 0,-2-1 0,0-1 0,2-1 0,3-2 0,3 0 0,-1-1 0,5-3 0,-1-3 0,7-3 0,1 2 0,1 1 0,6 2 0,7 0 0,5 0 0,1 0 0,-4 2 0,0 1 0,5 3 0,2 0 0,-2 1 0,-6-2 0,-7 1 0,1 2 0,7 2 0,4 3 0,-6-3 0,-3-2 0,-12-5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5:3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77 24575,'0'27'0,"0"15"0,-1 24 0,-2 14 0,-2 4 0,-2-3 0,0-2 0,2 7 0,0 11 0,3-47 0,-1 0 0,-5 45 0,1-15 0,-1-6 0,3 4 0,2 5 0,1 8 0,-1 0 0,1-5 0,1 0 0,2-6 0,0 7 0,2 7 0,2-3 0,-1-5 0,1-17 0,-2-13 0,1-3 0,-1 0 0,2 0 0,0-2 0,1-5 0,0-6 0,1 0 0,0-4 0,1-4 0,1-5 0,0-8 0,2-2 0,5 1 0,6 2 0,5 0 0,4-2 0,-1-7 0,4-4 0,6-3 0,19-2 0,16 1 0,6 0 0,-8-2 0,-10 0 0,-10-2 0,-3 0 0,-6-1 0,-9 0 0,-4 1 0,0 1 0,4 0 0,2-1 0,-3-1 0,2 0 0,-1 0 0,0 0 0,-1 1 0,-4-1 0,3 1 0,4 1 0,6-1 0,3 0 0,-6 0 0,-6 0 0,-3 1 0,-3 0 0,0 0 0,-3-2 0,-3 0 0,-1-2 0,1 0 0,0-1 0,-2-1 0,-7 2 0,6-11 0,0-5 0,6-9 0,2-6 0,-6-1 0,-5 0 0,-4 0 0,-3-1 0,-4 0 0,-2-6 0,-2 0 0,-1 1 0,1 1 0,0 0 0,0-5 0,-1-7 0,0-7 0,-1-4 0,0-7 0,-1 2 0,-1 1 0,0 4 0,-1 7 0,0-3 0,2-7 0,-1-14 0,1-14 0,-2-3 0,3 47 0,0 1 0,-1-46 0,-1 3 0,0-2 0,-1 5 0,1 4 0,1 8 0,0 11 0,1 5 0,-1 2 0,0 3 0,0 2 0,0 7 0,0 3 0,1 19 0,-1-5 0,-1 13 0,-1-3 0,-2 3 0,-1 6 0,1 4 0,1 4 0,-4 1 0,-17-2 0,-24-2 0,-22-3 0,-3 1 0,11 2 0,14 3 0,8 2 0,-7 0 0,-9 1 0,-3 0 0,-4 1 0,9-1 0,10-1 0,9 2 0,6-1 0,-1 1 0,-4 0 0,3 0 0,1 0 0,4 0 0,3 0 0,-2 0 0,-1 1 0,-3 1 0,-1 0 0,3 0 0,3 0 0,4-1 0,1 1 0,-3 0 0,-3 0 0,-1 0 0,1 0 0,2-1 0,6 1 0,-3-1 0,-1 0 0,-2 0 0,-1 0 0,1 0 0,1 0 0,1-1 0,7 0 0,6 0 0,5 0 0,2 0 0,1 0 0,1 1 0,0-1 0,1 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24575,'42'3'0,"18"1"0,-9-1 0,8 1 0,34 0 0,11 1 0,-21-1 0,5 0 0,13-1-801,-23-1 1,9 0 0,6 0 0,4 0 0,1 0 0,-4-1 0,-4 1 800,12-1 0,-5 0 0,-1 0 0,3 0 0,5 0 0,-20 0 0,4-1 0,3 1 0,2 0 0,-1-1 0,-1 0 0,-4 0 0,-5 0-220,19-1 0,-6 0 1,-3 0-1,-1-1 0,2 0 220,-1-1 0,-1 1 0,1-1 0,-1 0 0,0 0 0,-3 0 0,1 0 0,-2-1 0,1 1 0,-1-1-324,-1 0 0,0 0 0,0 0 0,0 0 0,-1 0 324,-3 0 0,0 0 0,-1 1 0,0-1 0,0 1 0,18 0 0,-2 0 0,1 0 0,0 0 0,-17 1 0,-1 1 0,1-1 0,0 1 0,1 0 0,0-1 0,1 1 0,0 0 0,0 0 0,0 0 0,0 0 0,-1 0 0,1 0 0,0 0 0,-1 0 0,-1 0 0,1 0 0,-1 0 0,-1 0 0,-1-1-231,10 1 1,-1-1 0,-2 0-1,0 0 231,-3-1 0,-1 1 0,-1-1 0,-1 0 0,-2 0 0,-2 0 0,0 0 0,-1 0 0,22-2 0,0 0 0,-1 1 852,-2-1 1,-1 0 0,-3 0-853,-13 1 0,-3 1 0,-2-1 1169,23-1 1,-5 0-1170,-16 1 0,-4 0 1074,-16 1 1,-5 1-1075,21 0 0,-33 0 0,-23 2 0,-9 0 0,-4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24575,'12'0'0,"22"0"0,-7 1 0,21 0 0,-13 4 0,14 3 0,7 7 0,10 10 0,-27-10 0,-4 4 0,-32-14 0,1 3 0,-1 0 0,0 0 0,-1 0 0,-1 0 0,-1 2 0,0 3 0,-3 4 0,-2 3 0,-4 2 0,-3 1 0,0 0 0,0 2 0,3 0 0,2 3 0,0 2 0,-2 3 0,0 0 0,1-4 0,4-5 0,3-10 0,1-5 0,1-2 0,4 1 0,6 4 0,6 2 0,5 1 0,3 0 0,1-2 0,1 1 0,-1-4 0,-7-2 0,-6-5 0,-4-1 0,3-1 0,4 2 0,0-1 0,-8-1 0,-4-1 0,-11-3 0,-4-2 0,3 1 0,0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24575,'14'0'0,"6"1"0,-4 0 0,5 0 0,-8 0 0,6 0 0,2 0 0,-1-1 0,-4 0 0,-2 0 0,-2 0 0,-2 0 0,3 0 0,7 0 0,1 0 0,-3 0 0,-8 1 0,0 1 0,20 8 0,-12-4 0,23 7 0,-34-10 0,6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24575,'0'14'0,"1"10"0,0 26 0,0-18 0,1 25 0,-1-21 0,1 8 0,1 2 0,0-8 0,0-8 0,-1-7 0,0-8 0,-2-4 0,0 1 0,0 0 0,0 0 0,0-3 0,0-2 0,0-5 0,0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27 24575,'-27'7'0,"5"5"0,-11 15 0,11 8 0,2 8 0,6 4 0,5 0 0,4 2 0,3-1 0,2-1 0,2-9 0,2-10 0,-1-13 0,1-7 0,-1-4 0,2 3 0,1-1 0,1 0 0,2-2 0,3-2 0,4 1 0,5-1 0,2-2 0,3-4 0,-1-2 0,0-2 0,-4-3 0,-3-4 0,-3-5 0,-4-2 0,-3 2 0,-2 3 0,-1 4 0,-1-1 0,-1 0 0,0-2 0,0-2 0,-1 2 0,0 0 0,0 0 0,0-1 0,-2-6 0,-2-6 0,-1-1 0,0 3 0,0 7 0,1 6 0,-1 1 0,-2-1 0,1-1 0,1 5 0,0 3 0,3 4 0,-2 0 0,-1-4 0,-2-3 0,1-1 0,-1 3 0,2 3 0,1 5 0,-4 0 0,-1 0 0,-1 0 0,0 1 0,4 0 0,1 0 0,2-1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24575,'11'0'0,"9"1"0,6 0 0,1 0 0,-6-1 0,-10 0 0,-5 1 0,-3-1 0,0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24575,'5'0'0,"0"0"0,1 0 0,3 0 0,4 0 0,0 0 0,-3 0 0,-3 0 0,-3 0 0,3 0 0,2 0 0,-2 0 0,-1 0 0,-2 0 0,-1 0 0,1 0 0,-3-1 0,-1 1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24575,'0'-10'0,"0"-3"0,0 5 0,0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24575,'7'-2'0,"6"-10"0,-6 4 0,7-16 0,-3-4 0,4-12 0,1-4 0,0 3 0,-3 10 0,-2 7 0,-2 6 0,-1 6 0,-5 7 0,0 12 0,0 4 0,3 13 0,4 1 0,1 7 0,-1-5 0,-3-7 0,-5-9 0,2-9 0,2-4 0,2-5 0,2-6 0,-1-5 0,0-4 0,-2 0 0,1 0 0,-3 11 0,-2 2 0,-1 8 0,1 3 0,3 7 0,-2 3 0,0 4 0,0 4 0,2 8 0,2 7 0,-1 0 0,-1-5 0,-4-12 0,-1-4 0,0-2 0,0-2 0,-1-4 0,0-3 0,1 1 0,-1 1 0,2-1 0,-1-1 0,0-2 0,-1 0 0,-1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1 111 24575,'10'-5'0,"0"0"0,-1-1 0,0 0 0,-2 2 0,-1-1 0,1-1 0,0 0 0,-2 0 0,1 0 0,-1-1 0,0 0 0,0-1 0,-2 4 0,-2-1 0,-1 3 0,0-1 0,0 0 0,0 0 0,-1-1 0,-2 2 0,-2-1 0,0 2 0,1 0 0,-2 0 0,2 0 0,-2 0 0,1 2 0,-2 1 0,0 0 0,1 0 0,2 0 0,1 0 0,0 1 0,0 1 0,0 2 0,0 1 0,0 2 0,1 3 0,-1 2 0,1 0 0,1 1 0,1-3 0,0-2 0,0 0 0,0-4 0,0 0 0,2-4 0,0 0 0,1 1 0,1 1 0,0-1 0,2 0 0,4 2 0,2 1 0,-1 1 0,-1-2 0,-2-2 0,-3-1 0,-1 0 0,-1-1 0,0 0 0,2 0 0,3-1 0,5 0 0,-7 0 0,-2 0 0,-11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24575,'-8'10'0,"-1"1"0,2-3 0,1 2 0,3-4 0,0 2 0,0 3 0,0 1 0,1 1 0,1-1 0,0-1 0,0-2 0,0 0 0,2-3 0,0-2 0,0-1 0,0-1 0,1 2 0,0 1 0,0 2 0,0-1 0,0 0 0,1-1 0,2-2 0,0 0 0,0-2 0,-2 0 0,0-2 0,0-1 0,1-2 0,1-5 0,0-2 0,0-3 0,0 0 0,-1 1 0,0 3 0,-2 2 0,0 0 0,0 0 0,-1-1 0,1 2 0,-1 1 0,-1 3 0,1 0 0,-1 0 0,1 1 0,1 8 0,0-2 0,4 9 0,-1-2 0,1 2 0,0 1 0,-1-2 0,1 4 0,1 4 0,-1 1 0,0-4 0,-4-7 0,-1-4 0,1 0 0,-1-1 0,-1-1 0,1 1 0,-1-4 0,1 1 0,-4-2 0,-2-2 0,-2-2 0,-1-3 0,4 4 0,2-1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3:39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24575,'5'8'0,"-1"-1"0,-2 2 0,-1 2 0,1 5 0,1 4 0,1 2 0,-1-1 0,-1-5 0,-1-3 0,-1-1 0,0 0 0,0 2 0,0-6 0,0 1 0,0-6 0,1-6 0,2-6 0,2-10 0,-1 3 0,2-4 0,-3 8 0,2-2 0,0 1 0,0 2 0,1 1 0,0 1 0,0 1 0,0 1 0,-3 4 0,1 0 0,-1 5 0,-1 0 0,1 0 0,-2-1 0,0 1 0,1 2 0,1 3 0,1 3 0,2 0 0,0 0 0,-2-4 0,-1-2 0,-1-1 0,0 2 0,0 1 0,0 1 0,0-2 0,-1 0 0,-1-2 0,1 3 0,-1 1 0,1 0 0,0 0 0,-1-2 0,1-1 0,0 1 0,0 3 0,0 0 0,0-1 0,-1-3 0,-3-3 0,1-1 0,-2 0 0,3 0 0,0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00.65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16 0 24575,'0'9'0,"2"6"0,0 14 0,-1-5 0,1 20 0,-1-4 0,0 10 0,0 2 0,-1-9 0,0-3 0,0 1 0,0-3 0,-1 0 0,-1-6 0,-1-5 0,0-3 0,-1-2 0,1-4 0,-1-3 0,2-3 0,0-1 0,1 0 0,0-4 0,1-3 0,0-3 0,1-2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07.68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1 516 24575,'3'-12'0,"0"-8"0,-1-14 0,1-12 0,0-7 0,0 1 0,0 5 0,-2 6 0,2 5 0,-1 3 0,1 5 0,-2 5 0,0 5 0,1 2 0,-1 0 0,1 0 0,0 2 0,0 4 0,2 10 0,3 12 0,5 15 0,5 15 0,4 8 0,1-2 0,-2-11 0,-6-11 0,-5-8 0,-3-5 0,-1-1 0,0-3 0,0 2 0,1 2 0,-1 2 0,-1-3 0,-1-4 0,-2-6 0,0 1 0,1-1 0,-2 1 0,2 3 0,-2 3 0,0-3 0,2 8 0,3 0 0,3 3 0,1 1 0,-3-7 0,-3-4 0,-3-4 0,0 0 0,0-2 0,0-1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08.61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13 24575,'10'-2'0,"2"0"0,8 0 0,-7 0 0,7 0 0,-6 1 0,2 0 0,-4 1 0,-4 0 0,-2 0 0,-2 0 0,0 0 0,0 1 0,1-1 0,0 1 0,0 0 0,-2-1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10.8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9 24575,'24'-4'0,"10"1"0,-11 1 0,13 3 0,-18 1 0,3 1 0,-4 2 0,-4 2 0,0 3 0,0 4 0,-2 3 0,-4-3 0,-4-2 0,-2-4 0,-2-2 0,-2 0 0,-6-1 0,-6 1 0,-5-1 0,3 1 0,6-2 0,5-1 0,3-1 0,2 0 0,0 1 0,1 1 0,0 1 0,2 1 0,2 2 0,1 0 0,1 0 0,1 0 0,0-1 0,0 0 0,-1-1 0,0 2 0,-1 0 0,0 2 0,-1-1 0,-1-1 0,-2-2 0,-1-2 0,0 0 0,-2 1 0,-2 1 0,-4 0 0,-3 0 0,-1 0 0,0 0 0,-1-2 0,3 0 0,-2-1 0,-2 0 0,2-1 0,3 0 0,2 0 0,2-1 0,-2 0 0,1 0 0,2 0 0,2 0 0,0-1 0,1 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13.30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 1 24575,'2'19'0,"-1"5"0,-1 19 0,0-17 0,0 15 0,-1-21 0,0 0 0,0-4 0,1-7 0,0-5 0,0 3 0,0 4 0,0 3 0,0 1 0,0 0 0,0 3 0,0 1 0,0-1 0,-2-4 0,2-7 0,-1-3 0,1-2 0,0 2 0,0 0 0,0 3 0,0-1 0,-1-3 0,0-1 0,0-1 0,1-1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14.93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20 24575,'5'0'0,"3"0"0,-1 0 0,7 0 0,5 0 0,4-1 0,4-1 0,-12 1 0,2-1 0,-11 2 0,2 0 0,1-1 0,-2 0 0,0 0 0,0 1 0,1 0 0,3 0 0,1 0 0,-4-2 0,0-1 0,-6 0 0,1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24575,'0'-13'0,"0"-6"0,0 7 0,0-1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15.67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24575,'1'9'0,"1"1"0,-2 5 0,0 3 0,0 6 0,1 11 0,2 14 0,2 8 0,0 1 0,-2-11 0,1-15 0,-2-14 0,-1-9 0,0-7 0,-1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16.17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24575,'0'0'0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18.47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3 24575,'12'-1'0,"0"-1"0,2 3 0,0 0 0,-1 0 0,-3 1 0,-6-2 0,2 3 0,0 0 0,3 2 0,2 5 0,0 0 0,-1 1 0,-3-3 0,-2-2 0,-2 0 0,-2-3 0,1 1 0,-1-1 0,-1 0 0,1 1 0,0 0 0,-1 4 0,1 2 0,0 4 0,0 0 0,-1-3 0,0-3 0,0-3 0,0-1 0,-1-1 0,0 1 0,0-1 0,1 0 0,-1-2 0,1 0 0,-2-1 0,0 1 0,1 0 0,-1 0 0,-1-1 0,1 0 0,-1 0 0,0 0 0,0 0 0,1 0 0,-1 0 0,2-2 0,-2-2 0,2-1 0,0 0 0,1-1 0,0 3 0,0-3 0,0 1 0,0 0 0,0 2 0,0 0 0,1 0 0,2 0 0,0 0 0,2 0 0,-1 2 0,3-1 0,0 1 0,-2 1 0,0 0 0,-2 0 0,3 1 0,1 0 0,2 1 0,0 1 0,0 0 0,-1-1 0,-1 0 0,-3-1 0,0 0 0,-1 0 0,2 0 0,3-2 0,-4 1 0,2-1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20.03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96 3 24575,'-5'-2'0,"-1"1"0,-1 1 0,1 0 0,-1 1 0,0 1 0,1 1 0,0 1 0,0 1 0,1 0 0,0-1 0,3-1 0,1-1 0,0 1 0,1 1 0,-1 3 0,1 1 0,0 1 0,1 0 0,2 1 0,0 0 0,1-2 0,-1-1 0,2 0 0,2 1 0,0 0 0,-1-1 0,-2-1 0,-1-2 0,-1-1 0,0-1 0,-1 2 0,-1 1 0,2 4 0,0 3 0,1 2 0,-2-1 0,0-1 0,-1 0 0,-1-6 0,-1 1 0,-1-6 0,-2 1 0,-1 1 0,-1 0 0,2 0 0,0-1 0,1 0 0,-1-1 0,-3-1 0,-2-1 0,-3-2 0,7 1 0,1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21.4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11 1 24575,'0'23'0,"-2"16"0,1-15 0,-1 21 0,1-15 0,0 9 0,0-2 0,1-4 0,0-2 0,-1-3 0,0-3 0,0-7 0,1-9 0,0-4 0,0-4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23.86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9 24575,'26'-4'0,"-1"1"0,-4 1 0,1 3 0,-1 0 0,-5 0 0,-5 1 0,-1 0 0,1 0 0,0 3 0,-1 3 0,1 4 0,-2 3 0,-1 2 0,-1 1 0,-3-1 0,-1-7 0,-2-1 0,-1-4 0,0 2 0,-2 2 0,-3 3 0,-4 2 0,-1 2 0,0-2 0,1-3 0,2-2 0,0 0 0,0 0 0,2-2 0,1-1 0,3-3 0,0-1 0,2 1 0,2 5 0,4 3 0,3 3 0,3 1 0,0-2 0,-1-2 0,-6-5 0,0-1 0,-4-2 0,2 3 0,2 3 0,0 0 0,-1-2 0,-2-2 0,-2 0 0,-1-1 0,0 4 0,0 0 0,-2 1 0,-1 0 0,-1-2 0,-2 0 0,-1 2 0,-3 1 0,-2 1 0,1 0 0,1-3 0,2-3 0,0 0 0,-1-1 0,-1 0 0,0 1 0,2-3 0,3 0 0,1-1 0,-1-1 0,0 0 0,1 1 0,1-1 0,1 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29.04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24575,'1'16'0,"2"14"0,0 12 0,0 2 0,0-1 0,-1-6 0,-1 4 0,0 5 0,0 1 0,-1-6 0,0-6 0,-1-5 0,0-8 0,0-8 0,0-7 0,1-4 0,-1-3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29.95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24575,'1'25'0,"0"8"0,0 3 0,0 6 0,0-3 0,0-7 0,0-6 0,-1-7 0,0-4 0,0 2 0,0 0 0,0-5 0,0-4 0,0-6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30.43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13 24575,'0'-7'0,"0"2"0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31.83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24575,'16'1'0,"2"-1"0,-1 1 0,1 0 0,-3 1 0,-3 0 0,0 1 0,2 0 0,2 1 0,3 4 0,2 6 0,1 5 0,-4 3 0,-4-1 0,-6-1 0,-4 1 0,-2 0 0,-2-1 0,-3-1 0,-3-2 0,-3-1 0,-2-2 0,1-3 0,2-2 0,4-6 0,-1 0 0,-1-3 0,-3 0 0,-1 0 0,2-1 0,3 0 0,3-2 0,-1-2 0,2 0 0,0-2 0,1 0 0,2-3 0,3-1 0,4-1 0,4 1 0,3 3 0,0 4 0,2 3 0,-1 0 0,-4 1 0,-3 0 0,-5 0 0,-2 1 0,0 0 0,0 0 0,0-1 0,1 0 0,-1 2 0,3 0 0,1 2 0,-2 0 0,0-1 0,-2-1 0,0-1 0,0-1 0,1-3 0,4-4 0,-4 3 0,2-2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33.1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140 3 24575,'-14'-1'0,"2"0"0,-11 1 0,5 1 0,-3 2 0,6 1 0,5 1 0,3 0 0,2 0 0,0 1 0,1 1 0,1 1 0,1 0 0,2-1 0,-1-1 0,2 1 0,0-1 0,3 2 0,3-1 0,2 2 0,3-1 0,1 0 0,0 0 0,-1-1 0,-2 0 0,1-1 0,0 0 0,0 0 0,-1 1 0,0-1 0,2 6 0,2 3 0,-1 3 0,-4-4 0,-5-5 0,-3-4 0,-1-2 0,0-1 0,-2 2 0,-3 0 0,-2 1 0,-1-1 0,0 0 0,2 0 0,0-1 0,1-1 0,-1 0 0,1-1 0,-2 0 0,1 0 0,-1-1 0,-2-2 0,-2-1 0,-8-7 0,10 6 0,-3-3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34.54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24575,'3'57'0,"0"-5"0,-2-15 0,-1-8 0,0-6 0,1-4 0,0 0 0,1 4 0,1 6 0,0 0 0,0-1 0,0-7 0,-1-6 0,-1-8 0,0-4 0,0 0 0,0 4 0,0 4 0,-1 4 0,1-1 0,0-6 0,-1-4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35.40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24575,'1'18'0,"2"33"0,-1-23 0,3 40 0,-1-26 0,1 7 0,0-8 0,-2-19 0,-1-16 0,-2-18 0,0 7 0,0-8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43.13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9 24575,'4'-2'0,"4"-1"0,3 3 0,11-1 0,6 0 0,-1 0 0,-7 0 0,-9 3 0,-9 1 0,0 1 0,1-1 0,-2-1 0,0 0 0,-1 0 0,-1 1 0,-1 1 0,-1-1 0,-5 5 0,-1 0 0,-4 2 0,1 0 0,2-1 0,-1-1 0,-1 0 0,0 1 0,3 0 0,1 0 0,3-1 0,0-1 0,1-2 0,-1 0 0,0 1 0,0 1 0,3-4 0,2 1 0,10-1 0,-3-2 0,14 1 0,3-1 0,6 0 0,-8 0 0,-8 0 0,-9 1 0,2 1 0,0 0 0,-1 1 0,-2-1 0,-1 0 0,-1-2 0,2 3 0,0 0 0,2 0 0,-2 0 0,-1-1 0,-4-1 0,0 2 0,-2 0 0,1 0 0,-2 1 0,1-2 0,-2 1 0,-1 0 0,0-1 0,0 1 0,1 0 0,1-1 0,0 0 0,0 0 0,-1 1 0,-2 0 0,-1 1 0,-1 0 0,1 0 0,2-1 0,-1 0 0,-1-1 0,-1 2 0,3-1 0,3-1 0,1-1 0,1-1 0,-1 1 0,0-2 0,0 1 0,1-1 0,1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44.69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24575,'0'8'0,"0"3"0,0 10 0,0 3 0,0 10 0,0 5 0,0 1 0,0-2 0,0-11 0,0-9 0,0-3 0,0 1 0,0 3 0,0 1 0,0-2 0,0-3 0,0 0 0,0 5 0,0 4 0,1 2 0,0-3 0,0-3 0,0-2 0,0-2 0,0-4 0,-1-5 0,0-4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9T06:14:59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24575,'5'23'0,"4"19"0,2 13 0,-2 13 0,-1 14 0,-3 17 0,-3-35 0,1 3 0,-1 7 0,0 4 0,0 11 0,-1 3 0,-1-22 0,1 2 0,-1 1-274,0 6 0,1 2 0,0 1 274,1 4 0,0 1 0,1-1 0,-1-5 0,1-1 0,-1-2-6,1-9 0,-1-2 1,0-2 5,1 21 0,-1-5 0,-1-12 0,-1-3 0,1-9 0,1-4 0,0 27 0,0-31 820,-1-20-820,0-7 19,1 1-19,2 0 0,2-3 0,4-4 0,8 6 0,11 9 0,12 3 0,2-7 0,2-12 0,1-9 0,5-5 0,12-4 0,7-7 0,-1-10 0,-11-5 0,-14-1 0,-13 5 0,-2 5 0,1 0 0,-5 1 0,-8 0 0,-9-1 0,-6-1 0,-3-5 0,0-5 0,0-5 0,1-6 0,0-9 0,0-5 0,1-7 0,1-5 0,4-13 0,0-21 0,-3 43 0,-2-2 0,-1-2 0,-2 0 0,0 4 0,-2 3 0,-3-34 0,2 14 0,2 5 0,3-6 0,0-9 0,0 3 0,0 11 0,2 13 0,0 6 0,0-3 0,-2-3 0,-2 0 0,0-2 0,-2-4 0,-1-8 0,-3-11 0,0-5 0,1 5 0,2 5 0,2 8 0,-1 3 0,1 4 0,0 8 0,-1-1 0,-1 2 0,-1 6 0,2 4 0,0 8 0,1 2 0,0 2 0,-1 10 0,0 6 0,0 4 0,0 3 0,0 1 0,-2 0 0,-7-2 0,-7-1 0,-4 1 0,0 2 0,3 2 0,-6 2 0,-11 1 0,-8 3 0,-4 3 0,4 2 0,2 2 0,3-1 0,4-1 0,7-2 0,9-1 0,2 0 0,1-2 0,0-1 0,0 1 0,9-2 0,2 1 0,5-2 0,0 0 0,-1 0 0,-2 1 0,-1 4 0,-1 4 0,2-2 0,3-1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6:34:51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24575,'0'3'0,"0"0"0,0 9 0,0-4 0,0 4 0,0-2 0,0 8 0,0-9 0,0 5 0,0 0 0,0-4 0,0 3 0,0 1 0,0-4 0,0 4 0,0-6 0,0 1 0,0 0 0,0-1 0,0 1 0,0 0 0,0-1 0,0 1 0,0-1 0,0 1 0,0-1 0,4 1 0,0-1 0,1 1 0,-1-1 0,0 1 0,-4-1 0,4 0 0,-4 1 0,0 0 0,4-1 0,-3 0 0,3 1 0,-4-1 0,0 0 0,0 1 0,3-1 0,-2 0 0,3-3 0,-4-2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24575,'0'14'0,"0"-4"0,0 25 0,0-13 0,0 10 0,0-11 0,0 6 0,0-13 0,0 5 0,0-9 0,0 9 0,4-9 0,-3 8 0,2-8 0,-3 9 0,4-9 0,-3 8 0,8-3 0,-8 0 0,3 4 0,-4-4 0,4 0 0,-3 3 0,3-3 0,-4 5 0,0-5 0,4-1 0,-3-6 0,2 1 0,-3 0 0,0-1 0,0 1 0,4 0 0,-3-4 0,3-2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24575,'0'4'0,"0"-1"0,0 14 0,0 4 0,0 1 0,0 4 0,0 0 0,0-5 0,0 12 0,0-12 0,0 5 0,0-6 0,0 0 0,0-5 0,0 4 0,0-9 0,0 3 0,0-4 0,0 0 0,0-1 0,3 1 0,-2-1 0,3 1 0,-4 0 0,0-1 0,4 1 0,-3 0 0,3-1 0,0 1 0,-3 0 0,3-1 0,-4 1 0,0 0 0,0-1 0,3-3 0,-2-2 0,2-3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0 159 24575,'2'-6'0,"2"-2"0,4-2 0,-1 3 0,7-4 0,2 3 0,7-5 0,9-5 0,5-2 0,3 0 0,-1 4 0,-7 6 0,-8 5 0,-9 2 0,-3 1 0,-5 1 0,1 2 0,5 2 0,5 3 0,1 1 0,0 1 0,-6-1 0,4 3 0,5 7 0,2 2 0,-1 0 0,-6-4 0,-5-4 0,-1 0 0,1 0 0,-1-1 0,-3-3 0,-3-4 0,-3-1 0,0 0 0,2-1 0,-1 0 0,1-1 0,-1 0 0,2-1 0,2-1 0,2-3 0,1-4 0,-1-1 0,-1-1 0,0 3 0,-2 2 0,0 0 0,0 1 0,0 0 0,-1-2 0,0 2 0,-1 1 0,-2 1 0,0 2 0,0-1 0,0 1 0,1 0 0,0-1 0,-1 1 0,2 2 0,5 6 0,-4-3 0,6 7 0,-6-5 0,1 3 0,-1 1 0,1-1 0,0 2 0,0-1 0,1-1 0,-1-1 0,-1-3 0,0-1 0,0-1 0,0-1 0,1 1 0,-2-2 0,0 0 0,0-1 0,1-1 0,1-2 0,0-1 0,-1 0 0,0-1 0,2-2 0,2-2 0,4-3 0,3-1 0,1 0 0,-1 1 0,0 2 0,0 1 0,1 2 0,-1 1 0,-2 1 0,4 2 0,1 0 0,1-1 0,3 2 0,4 0 0,0 0 0,2 1 0,-4 0 0,-1 1 0,1 1 0,4 0 0,3 1 0,-5 0 0,-7 0 0,-8 0 0,-2 1 0,3 0 0,-1 0 0,-2 1 0,0 1 0,1 2 0,0 1 0,-2 0 0,-2-2 0,-3-1 0,-1-1 0,-1-1 0,-1-1 0,0-1 0,-1 0 0,2 0 0,1 0 0,2 1 0,2 2 0,1 0 0,-3-1 0,-2-1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24575,'5'3'0,"-1"7"0,-4-1 0,0 5 0,0-1 0,0-3 0,0 9 0,0-4 0,0 5 0,0-5 0,0 3 0,0-3 0,0 0 0,0-1 0,0 0 0,0-4 0,0 3 0,0-4 0,0 0 0,4-1 0,-3 1 0,3-1 0,-4 1 0,3-1 0,-2 0 0,3 0 0,-1 0 0,2-3 0,-1-1 0,0-4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24575,'0'18'0,"0"5"0,0-1 0,0 4 0,0 0 0,0-9 0,0 7 0,0-9 0,0 0 0,0-1 0,0-5 0,0 4 0,0 2 0,0 4 0,0 1 0,0-7 0,0 6 0,0-9 0,0 9 0,0-9 0,0 3 0,0-4 0,0-1 0,0 1 0,0 0 0,0-1 0,0 1 0,0-1 0,0 0 0,0 1 0,0-1 0,0 0 0,0 0 0,0 1 0,0-1 0,0 0 0,0 0 0,0 0 0,0 0 0,0-3 0,0-1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24575,'0'12'0,"0"4"0,0-1 0,0 0 0,0 4 0,0-4 0,0 11 0,0-10 0,0 4 0,0 0 0,0-3 0,0 9 0,0-6 0,0 0 0,0-1 0,0 1 0,0 0 0,0-5 0,0 4 0,0-9 0,0 8 0,0-8 0,0 4 0,0 0 0,0-4 0,0 8 0,0-8 0,0 9 0,0-9 0,0 8 0,0-8 0,0 4 0,0-5 0,0-1 0,0 1 0,0-1 0,0 1 0,0-5 0,0-1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24575,'0'21'0,"0"1"0,0-3 0,0 1 0,0 7 0,0-6 0,0 5 0,0-6 0,0 6 0,0-4 0,0 4 0,0 0 0,0-5 0,0 5 0,0-6 0,0 0 0,0-5 0,0 4 0,0-9 0,0 4 0,0-1 0,0-3 0,0 9 0,0-9 0,0 3 0,0 1 0,0-4 0,0 4 0,0-6 0,0 1 0,0 0 0,0-1 0,0 1 0,0 0 0,0-1 0,0 1 0,0-1 0,0 0 0,0-3 0,0-2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24575,'-5'0'0,"1"0"0,1 0 0,-3 0 0,3 1 0,-3 1 0,2 1 0,-1 0 0,-1-2 0,1 2 0,0 0 0,-1 2 0,-3 2 0,1 1 0,-5 1 0,5 1 0,-3-1 0,3 3 0,2-1 0,-2-1 0,1 2 0,-1 0 0,-1 1 0,3 1 0,0-1 0,5-3 0,-1-2 0,2-2 0,0 2 0,0 1 0,0 1 0,0 2 0,0-1 0,0-3 0,0-3 0,2-2 0,-2 3 0,3-2 0,-2 4 0,4-3 0,-1 2 0,1-4 0,-1 1 0,-1-3 0,0 0 0,0 0 0,2 1 0,1 1 0,0 1 0,1-2 0,-1 2 0,0-3 0,0 0 0,-1-1 0,-1 0 0,0 0 0,0 0 0,1 0 0,0 0 0,1 0 0,0-1 0,-1-2 0,-1-1 0,0-1 0,0 0 0,1-1 0,-1 0 0,0 0 0,2-1 0,0-2 0,2 0 0,-4-3 0,0 1 0,-2-2 0,1 1 0,0 0 0,0 3 0,-1 1 0,0 2 0,-1-1 0,0 1 0,-1 0 0,0 1 0,0 2 0,1 8 0,0 1 0,0 9 0,-1-3 0,0 3 0,0-4 0,0 2 0,0-3 0,0 4 0,0-1 0,0 1 0,0-2 0,0-2 0,0-1 0,0 0 0,0 3 0,3 11 0,-2 1 0,4 12 0,-4-7 0,2 0 0,-1-5 0,1-5 0,-1-2 0,0-2 0,0-2 0,0 2 0,0-3 0,-1-1 0,0-1 0,-1-4 0,0 1 0,0-1 0,0 6 0,1 3 0,0 1 0,0 2 0,-1-10 0,2-3 0,-5-6 0,0-2 0,-5-5 0,1-1 0,-1-3 0,4-3 0,1 0 0,1-3 0,2 9 0,0 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24575,'-7'1'0,"1"1"0,0 2 0,1 1 0,-1 3 0,0 2 0,0 0 0,-1 2 0,1-3 0,-2 1 0,2 1 0,2-2 0,-2 4 0,1-2 0,-1 5 0,0 0 0,-1 1 0,0-2 0,1-2 0,2-3 0,1 1 0,1-2 0,1 3 0,0 2 0,-1-2 0,0 1 0,0 2 0,1-1 0,-1 4 0,1-2 0,0-1 0,1-2 0,0-2 0,0-2 0,1-1 0,0 1 0,0-1 0,-1 4 0,1-3 0,1 4 0,0 0 0,0-4 0,-1-2 0,0-4 0,-1 0 0,1 0 0,1-2 0,1 1 0,-1-1 0,2-1 0,-2 2 0,2-2 0,0 0 0,1-2 0,2 1 0,1-1 0,2-1 0,1 3 0,-1-4 0,2 1 0,-1-2 0,-1 1 0,-1 1 0,-1 0 0,-5 0 0,1 1 0,-4 0 0,3-1 0,0-2 0,2-2 0,-1-1 0,2-1 0,-3 0 0,2 0 0,-2-3 0,0 1 0,-2-2 0,1 4 0,-2 1 0,0 3 0,0 1 0,0 0 0,0 1 0,0-1 0,-2 0 0,2 0 0,-3 1 0,2 0 0,-2 0 0,-2 0 0,3 0 0,-3 0 0,3 2 0,-4-2 0,0 1 0,1 1 0,-2-1 0,4 2 0,-1 0 0,1 0 0,-2 0 0,1 2 0,-5-1 0,0 4 0,-3-2 0,1 1 0,2-2 0,3 1 0,2-3 0,1 1 0,0-1 0,0 0 0,-1 0 0,0 0 0,0 0 0,2 2 0,0-2 0,-1 1 0,-2-1 0,-1 0 0,0-1 0,0-1 0,3 1 0,0-1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24575,'-5'0'0,"0"0"0,0 0 0,-2 0 0,0 0 0,-1 0 0,1 0 0,0 0 0,-1 0 0,-3 0 0,-1 0 0,-2 1 0,6 0 0,1 1 0,4-1 0,0 1 0,-1 1 0,-3 1 0,-3 1 0,1-1 0,-4 2 0,5 1 0,-2 0 0,4 2 0,0-3 0,4 2 0,-1-4 0,2 2 0,1 0 0,-2 2 0,4 3 0,3 6 0,0-2 0,1 3 0,-1-7 0,-2-1 0,0-4 0,1 1 0,1 2 0,1-1 0,0 2 0,-2-2 0,1-1 0,-4 0 0,2 1 0,0 1 0,0 0 0,0-1 0,0-1 0,-1 3 0,-1-2 0,2 4 0,-3-3 0,1-1 0,-1 2 0,0-2 0,0 2 0,0-1 0,-1-3 0,1 0 0,-3-3 0,0 0 0,-1 1 0,-2 1 0,0 1 0,0 0 0,2-2 0,0-1 0,3-1 0,-4-1 0,2-1 0,-1 2 0,2-4 0,-1-2 0,3-2 0,-1-3 0,1 0 0,0 1 0,0 2 0,1 1 0,-1 0 0,8-1 0,-6 3 0,5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24575,'1'9'0,"-1"-1"0,2 5 0,-2 1 0,0 1 0,1 6 0,0-4 0,0 6 0,-1 1 0,-3 3 0,2-3 0,-4 4 0,5-10 0,-2 3 0,2-4 0,-1-2 0,1-3 0,-2-2 0,4-6 0,1-2 0,4-2 0,1 0 0,2 0 0,-2-1 0,-1 1 0,-1-2 0,-1 2 0,0 0 0,0-1 0,2-1 0,1-1 0,0 0 0,-1 2 0,-1-3 0,0 2 0,0-3 0,0 1 0,0 1 0,1-3 0,0 2 0,-1-2 0,-2 0 0,0 0 0,1-2 0,0 1 0,-1-2 0,-2 0 0,0 2 0,0 0 0,1 1 0,-1-1 0,0-2 0,-1 0 0,1 0 0,-2-4 0,3 0 0,-3-1 0,2 4 0,-4 9 0,1 9 0,-1 6 0,-1 6 0,2-2 0,-1 1 0,-1-2 0,3-2 0,-1 0 0,-1-2 0,2 2 0,-1-1 0,1 0 0,0-3 0,0 1 0,0-2 0,0 4 0,0 0 0,1 0 0,-1-1 0,3-4 0,-3 1 0,3 1 0,-3-3 0,3-1 0,-3-1 0,2-3 0,-2 4 0,1 1 0,-1 2 0,3 2 0,-1 3 0,1 1 0,0 5 0,-1 0 0,1 3 0,-3-6 0,3-1 0,-3-5 0,3-2 0,-4-4 0,1-4 0,-3-2 0,0-1 0,0 1 0,-2-3 0,1 1 0,0 1 0,2-1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24575,'-6'0'0,"0"2"0,-1-1 0,-2 2 0,-2 0 0,1 2 0,-2 1 0,4 0 0,-1 3 0,3-3 0,0 3 0,-2-3 0,0 4 0,-5-2 0,3 1 0,-2-2 0,5-1 0,-1 1 0,2 1 0,-2 4 0,-3-1 0,2 1 0,-2 0 0,6-1 0,-4 2 0,4 2 0,-2 1 0,4 0 0,-1-2 0,1-1 0,1 0 0,-1 1 0,3 3 0,-1 2 0,1 0 0,0 4 0,0-2 0,0 3 0,1-4 0,1-4 0,-1-5 0,1-5 0,-2-2 0,2 0 0,0 0 0,3 0 0,0 0 0,0 1 0,1-1 0,-1-1 0,-1-1 0,1-1 0,-1-1 0,3 3 0,0-3 0,3 3 0,1-3 0,-1 2 0,-1-2 0,-2 0 0,1 0 0,-2-2 0,0 2 0,-2-1 0,-1 1 0,0 0 0,3-2 0,-1 1 0,4-4 0,0 1 0,-1-2 0,0 0 0,-2-1 0,-1 2 0,-1-2 0,1 1 0,-1-3 0,2-3 0,-1-1 0,-2 0 0,-2 1 0,-1 3 0,0 0 0,0 3 0,0 0 0,0 1 0,0 0 0,-1 1 0,1 0 0,-3 1 0,0 0 0,-2 1 0,1 0 0,-3 0 0,0 1 0,0-2 0,-3 1 0,3 1 0,-3-1 0,5 2 0,-1 0 0,3 0 0,-2 0 0,-2 0 0,0 0 0,-3 0 0,4 2 0,-2-2 0,5 3 0,-1-2 0,2 2 0,-1-1 0,3 0 0,0-1 0,2 0 0,1-1 0,0 0 0,-2 0 0,1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24575,'-8'0'0,"-2"1"0,2 0 0,-5 1 0,2-1 0,-3 0 0,0 0 0,0 0 0,2 1 0,-2 0 0,5 1 0,-6 0 0,4 1 0,-3 1 0,-1 1 0,0 0 0,0 3 0,-1-1 0,5 3 0,3-2 0,4-3 0,0 0 0,4-2 0,-3-1 0,3 3 0,-1-1 0,1 2 0,0-1 0,0 3 0,1-2 0,1 1 0,2-1 0,1-1 0,1 0 0,1 0 0,2 0 0,2-1 0,2 2 0,2-3 0,-2 3 0,3-3 0,-5 2 0,3 0 0,-1 0 0,-3-1 0,-1 1 0,-3-3 0,0 4 0,3 1 0,-1 1 0,2 0 0,-4-2 0,1-1 0,-2 2 0,2 1 0,1 2 0,-1 2 0,-1 0 0,0-1 0,-3-1 0,3-1 0,-3 2 0,0-4 0,-1 2 0,-1-4 0,-1 1 0,2 0 0,-2 0 0,-2-1 0,2-1 0,-4 0 0,3-1 0,-4 0 0,3-1 0,-4 0 0,2 1 0,-4-1 0,3 0 0,0 0 0,2-3 0,0 2 0,-1-2 0,-1 0 0,-2 0 0,0 0 0,0 0 0,2 0 0,-2 0 0,2 0 0,-1 0 0,1-2 0,1 2 0,-1-1 0,1-1 0,0 2 0,1-1 0,1-1 0,0 2 0,0-3 0,-1 0 0,0-1 0,-1-1 0,0 2 0,1 1 0,2 0 0,1-1 0,0-1 0,0 0 0,0 0 0,0 0 0,0 0 0,0-1 0,0 1 0,0 0 0,0 0 0,1-1 0,0-1 0,1 1 0,0 1 0,0 0 0,0-1 0,0 0 0,1 0 0,0 1 0,1-1 0,2 0 0,-1-1 0,2 1 0,-3 0 0,-1 1 0,-1 0 0,0 2 0,2 0 0,1-1 0,1-1 0,1 0 0,0 0 0,0 1 0,-2 0 0,-1 1 0,-2 1 0,0 1 0,0-3 0,2 3 0,1-3 0,1 0 0,0 0 0,-2 0 0,1 0 0,-2 1 0,0-1 0,1 0 0,-1 0 0,2 0 0,-2-1 0,-2 1 0,2-3 0,-1 3 0,1-3 0,0 3 0,-2-3 0,2 3 0,-3-2 0,2 1 0,-2 1 0,0-2 0,0 2 0,0 0 0,1-1 0,-1-1 0,2-2 0,-4-3 0,1-3 0,-1 1 0,-1 2 0,2 3 0,-1 1 0,1 0 0,1-2 0,-2 2 0,2 0 0,-3 2 0,2 2 0,-1-1 0,-1 3 0,3-3 0,-4 2 0,2-4 0,-2 3 0,1-2 0,0 4 0,0-1 0,-3-1 0,0 1 0,-3-1 0,0-1 0,0 2 0,1-1 0,1 1 0,1-1 0,1 2 0,2-1 0,2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62 24575,'5'-8'0,"0"0"0,3-1 0,1 0 0,1 0 0,-1 2 0,-1 2 0,-1 2 0,0 2 0,3-1 0,2 2 0,0-1 0,0 1 0,-2 0 0,1 1 0,3 0 0,1 1 0,1 0 0,-3 0 0,-1-1 0,1 1 0,0 2 0,1 0 0,2 2 0,-8-4 0,2 4 0,-3-3 0,3 3 0,0 0 0,0 0 0,-2 0 0,1-1 0,-1 0 0,1 0 0,0-1 0,2 2 0,1 0 0,-2 0 0,-2-2 0,-4-2 0,-1-1 0,1 0 0,1 0 0,-1 1 0,0-2 0,5 2 0,-3-2 0,6 1 0,-6-1 0,-1 0 0,-1-1 0,0 0 0,2-1 0,3-2 0,1 0 0,-1-2 0,-2-1 0,-1 2 0,-1 1 0,-1 2 0,0-1 0,-1 1 0,0 0 0,-1 0 0,0 1 0,0 0 0,1-1 0,1 0 0,0-1 0,-1 0 0,0 1 0,-1 1 0,1 2 0,4 1 0,5 2 0,5 2 0,-1 1 0,-3 0 0,-1-1 0,-6-2 0,4 2 0,-5-3 0,-1 0 0,1-2 0,2-2 0,4-1 0,3-2 0,1-2 0,3-4 0,0 1 0,-2 0 0,-3 2 0,-5 4 0,-3 1 0,0 0 0,0 1 0,2 0 0,-1 0 0,0 1 0,0 0 0,-3 0 0,2 0 0,-2 0 0,1 0 0,1 0 0,-1 1 0,0 0 0,0 0 0,-3-1 0,1 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24575,'-4'0'0,"-1"0"0,-3 3 0,3 3 0,-11 0 0,6 2 0,-6 1 0,3-2 0,0 1 0,5 0 0,0-1 0,3 1 0,1 1 0,-2 3 0,1 2 0,1 1 0,-1 2 0,2-2 0,0 3 0,0-4 0,0 1 0,1 0 0,0 0 0,-1 4 0,1-2 0,-1 1 0,3-4 0,0 2 0,0-5 0,0 1 0,1-3 0,1-2 0,-1 1 0,3-2 0,-2 0 0,4 1 0,-1-1 0,1 3 0,1-3 0,-1-1 0,0-1 0,0-4 0,0 2 0,3-2 0,2 0 0,2 0 0,1-2 0,-1 1 0,1-4 0,-1 1 0,-1-1 0,1 1 0,-2-1 0,-2 1 0,-2-1 0,-2-1 0,-1 3 0,1-4 0,-3 2 0,2-5 0,-3 2 0,1-3 0,-1 0 0,-1 0 0,0 4 0,0 1 0,-1 4 0,1 0 0,-3 0 0,1-1 0,-1 0 0,0 1 0,0 1 0,-1 0 0,-1 0 0,1 0 0,-2 1 0,1 0 0,1 0 0,-3 0 0,0 0 0,-4 0 0,0 0 0,-2 0 0,2 0 0,1 0 0,2 0 0,1 0 0,1 0 0,1 0 0,-1 3 0,2-3 0,-4 6 0,2-2 0,-1 3 0,1 1 0,1-1 0,2-1 0,3-3 0,2-2 0,6-4 0,2 0 0,6-3 0,-7 2 0,-1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24575,'0'8'0,"0"4"0,0 4 0,0 7 0,2 1 0,-3 3 0,2-3 0,-4-5 0,3-5 0,-3-1 0,3-1 0,-1 3 0,2 0 0,1 1 0,-1-4 0,1 2 0,-2 0 0,0 7 0,0 3 0,0 0 0,0-2 0,0-3 0,0-5 0,0 1 0,0 0 0,0 2 0,0-2 0,0 0 0,0-7 0,-2-2 0,1-5 0,-1-2 0,1-1 0,1 1 0,0-1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75 24575,'-11'3'0,"0"2"0,1 1 0,1-1 0,2 0 0,2 0 0,1-2 0,0 1 0,2-1 0,-2 0 0,2 0 0,-1-1 0,-1 1 0,2-2 0,2 2 0,3 0 0,6 2 0,0-3 0,3 2 0,1-3 0,0 1 0,-3 1 0,-1-2 0,0 4 0,1-1 0,1 2 0,1-1 0,-3-1 0,-1-1 0,0 1 0,6 3 0,0 1 0,8 0 0,-4 1 0,-1-2 0,-6-1 0,-3-2 0,-2 1 0,1-1 0,-1 2 0,2 2 0,-2-2 0,-2 0 0,1 0 0,-1 0 0,2 4 0,-1 4 0,1 3 0,-2 3 0,-1 0 0,1 0 0,-4-3 0,2-1 0,-2-3 0,-2-2 0,2-1 0,-4-1 0,1-2 0,-3 1 0,-2-2 0,-1-2 0,0 2 0,-4-1 0,-3 1 0,0 1 0,-2-1 0,6-1 0,3-3 0,1-1 0,-1-1 0,-5-1 0,2-1 0,-3 1 0,4-2 0,1 3 0,1-2 0,2 1 0,2-1 0,3-2 0,1-3 0,1-3 0,0-2 0,1 2 0,1-2 0,2 2 0,-1-4 0,3 2 0,-1-7 0,1 5 0,2-2 0,-3 3 0,2 2 0,-1-2 0,0-1 0,1 0 0,1 0 0,-2-4 0,2-2 0,-1 2 0,-2 1 0,-1 7 0,-1 2 0,1 2 0,0 0 0,3-3 0,-2 0 0,3-4 0,-1-1 0,0 0 0,-2 1 0,-2 2 0,-2 1 0,0 2 0,-1-2 0,2 1 0,-2-3 0,0 1 0,0 1 0,0 2 0,-3 2 0,0 2 0,-3 3 0,0-2 0,1 3 0,0-2 0,-1 1 0,-2-1 0,-4 1 0,0-1 0,-2 2 0,0 0 0,1 0 0,1 2 0,1-2 0,0 1 0,-2 1 0,1-2 0,0 4 0,1-1 0,5 3 0,2-1 0,6-2 0,5-1 0,3-1 0,-3 0 0,-2-1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24575,'5'0'0,"-1"0"0,2 0 0,3 1 0,7 0 0,13 4 0,-1-1 0,6 2 0,-8-1 0,-9-2 0,-4-1 0,-7-1 0,-3 1 0,1-2 0,-1 4 0,3-1 0,-1 4 0,-1 1 0,6 3 0,-4-1 0,4 2 0,-4 0 0,-1-1 0,0 4 0,1 1 0,2 8 0,-1 3 0,0 1 0,-3-3 0,-2-2 0,-2-7 0,0-2 0,-2-3 0,-1-1 0,-1-2 0,-2 1 0,-2-2 0,1 1 0,-4 1 0,2-3 0,0-1 0,1-1 0,-3-3 0,-5 1 0,-4 1 0,-1-2 0,2 3 0,3-1 0,6-2 0,2 1 0,1-2 0,1-2 0,-4 1 0,2-1 0,0-1 0,4-1 0,1-2 0,1-5 0,1-1 0,1-1 0,1-1 0,1 4 0,2 1 0,0 3 0,3 0 0,2 0 0,2-1 0,3 2 0,0-2 0,1 3 0,4 0 0,1-1 0,1 1 0,2 0 0,-5 2 0,-5 0 0,-4 2 0,-6 0 0,0 0 0,2 2 0,-1-1 0,4 2 0,-3 0 0,1 2 0,-2-2 0,1 3 0,-1 0 0,4 4 0,3 5 0,1 3 0,2-2 0,-4-1 0,-2-8 0,-4-1 0,-1-2 0,0-1 0,0 2 0,0-2 0,1 0 0,0 0 0,-2-2 0,0 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24575,'-4'0'0,"0"0"0,-1 0 0,-2 3 0,-2-3 0,-11 5 0,1-2 0,-5 2 0,-1 4 0,5-3 0,0 3 0,5-5 0,4 2 0,1-1 0,0 1 0,-1 0 0,0 0 0,-2 2 0,2-1 0,-1 2 0,3-2 0,4-2 0,1 1 0,3-3 0,-1 1 0,-1 2 0,3 3 0,-1 5 0,2 0 0,1 4 0,2-3 0,0-1 0,1 0 0,0-3 0,1 3 0,3-1 0,1 3 0,1 2 0,3 0 0,-4-1 0,3-4 0,-4-1 0,0-3 0,0 0 0,0 1 0,1 2 0,0 1 0,-1 0 0,-3-4 0,-2 0 0,-2-3 0,-1-1 0,-1 0 0,0 0 0,-1 2 0,0 1 0,-3 5 0,2 0 0,-5 2 0,-2-1 0,-1-4 0,0-1 0,0-3 0,6-1 0,-3-4 0,6 1 0,-5-2 0,-2 0 0,-2 0 0,0 0 0,2 0 0,3 0 0,1 0 0,1-3 0,-2-2 0,1-4 0,0 0 0,2 1 0,2 1 0,0 3 0,0-2 0,0-3 0,0 0 0,1-4 0,1 0 0,1 0 0,0 2 0,2 1 0,0 1 0,4-1 0,0 0 0,-1 1 0,3 2 0,-3 1 0,3 0 0,-1 0 0,3 0 0,1 0 0,7-2 0,-1-2 0,2 0 0,-2-2 0,-6 4 0,-3 1 0,0 0 0,-2-1 0,6-1 0,-5 0 0,3 1 0,-4 1 0,0 2 0,-3 1 0,0 1 0,-3 0 0,0-1 0,-1 0 0,0-1 0,-2 0 0,2-1 0,-2-1 0,0 0 0,0 1 0,0 2 0,-2 1 0,2-1 0,-4-2 0,1-3 0,-4-2 0,-7-5 0,0 1 0,-3-1 0,6 5 0,4 6 0,2 1 0,2 3 0,-1-1 0,-1-1 0,1 3 0,5-1 0,2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24575,'-6'0'0,"-4"0"0,-1 0 0,-4 0 0,3 1 0,1 1 0,4-1 0,0 3 0,4-2 0,-3 4 0,2-1 0,-2 2 0,0 2 0,1 0 0,1 2 0,1-4 0,1 2 0,-1-3 0,3 3 0,-1-1 0,1 2 0,0-1 0,0 2 0,0-1 0,1 0 0,1 2 0,2 2 0,1-2 0,2 3 0,-2-3 0,2 0 0,-2-3 0,-1-4 0,2-3 0,-1 0 0,2-1 0,2 1 0,1 1 0,0-3 0,0 1 0,-4-1 0,4-1 0,-2-1 0,2-1 0,2-1 0,-1 1 0,0-4 0,-3 2 0,-3-4 0,-1 3 0,-1-3 0,0 0 0,-1-3 0,1-3 0,-3 1 0,1 0 0,-1 5 0,0 2 0,0 1 0,0 0 0,0-1 0,0 0 0,0 0 0,0 2 0,-1 1 0,1 12 0,-2-1 0,2 10 0,0-1 0,0-3 0,0 7 0,0-4 0,0 5 0,3 0 0,-2-7 0,3-1 0,-3-7 0,0-2 0,-1 1 0,1 2 0,0 0 0,1 0 0,-1 2 0,1 1 0,0 4 0,1 1 0,0-2 0,-1 2 0,0-4 0,-1-1 0,0-4 0,-1-1 0,1-1 0,1 1 0,0 5 0,0-1 0,-1 3 0,0-4 0,0-4 0,0-1 0,0-2 0,-1 4 0,0 1 0,0 3 0,1 0 0,0 0 0,0-2 0,-1-2 0,0-1 0,0-1 0,0 0 0,0 0 0,0 0 0,0 0 0,0 0 0,-1-1 0,-1-1 0,-2-1 0,2 0 0,-1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24575,'21'-2'0,"-2"1"0,4-1 0,-6 1 0,1-2 0,-3 0 0,6-1 0,1 3 0,0-1 0,-3 1 0,-9 1 0,-4-2 0,1 1 0,-1 1 0,9-2 0,2 2 0,-1-1 0,0-1 0,-7 1 0,-3-1 0,1 2 0,2-1 0,4 1 0,-1-2 0,-3 4 0,-8 1 0,-3 4 0,-2 4 0,-1 8 0,-2 4 0,0 6 0,-1-6 0,1 0 0,0-8 0,1 0 0,1-4 0,1-1 0,1-3 0,0 1 0,-2 1 0,2 0 0,-1 3 0,2 10 0,-2-4 0,2 5 0,-4-8 0,3-4 0,0 0 0,0 0 0,3-2 0,-3-2 0,3-2 0,-2-2 0,2 0 0,0 0 0,-1-2 0,-1 1 0,-1-6 0,2 1 0,-1-4 0,2 5 0,0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13 24575,'-17'-1'0,"3"-1"0,0 0 0,6 1 0,4 1 0,0 0 0,-2 0 0,-2-2 0,-4 2 0,3-3 0,0 3 0,2-1 0,2 1 0,-2 0 0,-2 0 0,-2 0 0,-1 0 0,2 1 0,1-1 0,0 3 0,1-1 0,1 2 0,-5 1 0,3 1 0,-6 0 0,4 1 0,0-2 0,4 2 0,3-2 0,1-1 0,3 2 0,-3-1 0,3 1 0,-1 0 0,1 0 0,0-2 0,1 3 0,5 2 0,0 2 0,6 2 0,-5-4 0,0-5 0,-5 0 0,2-3 0,2 3 0,6 0 0,10 7 0,-6-4 0,3 1 0,-13-5 0,-3 0 0,-2 0 0,2 0 0,0 3 0,5 3 0,-1 2 0,2 4 0,-2-6 0,-3 3 0,0-5 0,-3 2 0,3 1 0,-3 0 0,2 0 0,-1-2 0,-1-2 0,-1-1 0,0-1 0,-1 1 0,-2 1 0,0 3 0,-2 1 0,2 0 0,2-4 0,-2-1 0,1-4 0,-1 0 0,0 0 0,-1 0 0,-2 0 0,0 1 0,-4 1 0,2-1 0,-3-1 0,4 0 0,-2 0 0,2 0 0,-1-1 0,-2 1 0,1 0 0,-3 0 0,1-1 0,2 0 0,3 0 0,2 0 0,1 0 0,-2 0 0,2 0 0,-1 0 0,1-1 0,1 0 0,1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24575,'0'2'0,"0"6"0,0 10 0,0 2 0,0 0 0,0 0 0,0 6 0,0 1 0,0 7 0,0 0 0,0-1 0,0 9 0,0 0 0,0 8 0,0 8 0,0-13 0,0 11 0,0-13 0,0 0 0,0-2 0,-10-7 0,7 0 0,-7-7 0,10 6 0,0-12 0,0 11 0,0-10 0,0 10 0,0-10 0,0 10 0,0-11 0,0 12 0,0-12 0,0 5 0,0-6 0,0 0 0,0 0 0,0 0 0,0 0 0,0 0 0,0 0 0,0 6 0,0-5 0,0 5 0,0 0 0,0-4 0,0 10 0,0-5 0,0 7 0,0 0 0,0 0 0,0 0 0,0-1 0,0-5 0,0 11 0,0-9 0,0 11 0,0 0 0,0-6 0,0 14 0,0 9 0,0-11 0,0 9 0,0-22 0,0-7 0,0 6 0,0-6 0,0 7 0,0-1 0,0 1 0,0 0 0,0 7 0,0-5 0,0 12 0,0-12 0,0 12 0,0-5 0,0 1 0,0-3 0,0 0 0,0-5 0,0 12 0,6-5 0,-5 8 0,5-8 0,-6 5 0,5-5 0,-3 0 0,3-2 0,-5-7 0,0 0 0,5-1 0,-3-5 0,3 4 0,-5-10 0,5 10 0,-4-5 0,4 7 0,-5 0 0,0 7 0,0-5 0,0 12 0,0-12 0,0 12 0,0-18 0,0 9 0,5-11 0,-4-1 0,4 15 0,-5-19 0,5 12 0,-4-9 0,3 2 0,1 5 0,-4 1 0,4 7 0,-5 2 0,0 7 0,0 0 0,0-7 0,0 5 0,0-12 0,0 12 0,0-12 0,0 5 0,0-7 0,0 0 0,0 0 0,0-1 0,0 1 0,0-6 0,0 4 0,0-10 0,0 4 0,0-6 0,0 0 0,0-5 0,0 3 0,0-3 0,0 5 0,0 0 0,0 0 0,0 0 0,0 0 0,0 6 0,0-5 0,0 12 0,0-12 0,0 5 0,0-6 0,0 6 0,0-4 0,0 10 0,0-10 0,0 10 0,0-11 0,0 5 0,0-6 0,0 0 0,0-5 0,0 4 0,0-4 0,0 5 0,0 0 0,0-5 0,0 3 0,0-8 0,0 9 0,4-10 0,-3 10 0,3-9 0,0 4 0,-3-1 0,7-3 0,-7 4 0,6-5 0,-2-5 0,4 4 0,0 2 0,1 18 0,-4-13 0,0 7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 0 24575,'0'2'0,"0"5"0,0 10 0,0 32 0,0-26 0,0 31 0,0-38 0,0 11 0,0-1 0,0-5 0,0 0 0,0-2 0,0-4 0,0 5 0,0 0 0,0 0 0,0-5 0,-9-1 0,7 0 0,-7-4 0,9 4 0,0-6 0,0 1 0,0 0 0,0-1 0,0 1 0,0 0 0,0-1 0,0 1 0,0 0 0,0-1 0,0 1 0,0-1 0,0 0 0,0 1 0,0-5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7:59:55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 24575,'-6'0'0,"-7"0"0,8 0 0,-7 0 0,11 0 0,-3 0 0,0 0 0,-2 2 0,-2 2 0,0 5 0,-1 4 0,2 2 0,3 0 0,1 3 0,1-1 0,0-1 0,1-3 0,0-5 0,2-1 0,1 0 0,-1 1 0,1-1 0,0-1 0,1 0 0,2 4 0,-2-5 0,4 5 0,-1-6 0,-1 0 0,0-1 0,-1-2 0,3 0 0,0-1 0,2 0 0,2-2 0,-1-1 0,1 0 0,-4 0 0,-2 0 0,-2 1 0,0-1 0,0-1 0,1-1 0,0-1 0,0 0 0,-1-2 0,-1 2 0,1-1 0,0-1 0,0-1 0,1-2 0,-3-1 0,2 0 0,-2-1 0,0 0 0,0 2 0,-2 2 0,0 3 0,0 1 0,1 3 0,0-1 0,-2 2 0,0 0 0,-3-1 0,0-1 0,0 0 0,-1 1 0,2 1 0,0 0 0,2 1 0,2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24575,'10'1'0,"6"0"0,7 3 0,15 0 0,12-1 0,1 0 0,-10-3 0,-17 1 0,-14-1 0,-5 0 0,-5 3 0,-5 3 0,-4 7 0,-4 4 0,0 3 0,-2 10 0,0 3 0,2 2 0,0-4 0,3-7 0,2-6 0,2-4 0,1-3 0,1-3 0,0 0 0,-1 0 0,1 0 0,1-2 0,1-1 0,2-3 0,-1-2 0,1 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24575,'0'8'0,"0"5"0,0-3 0,0 9 0,0-9 0,0 8 0,0-3 0,0 0 0,0 4 0,0-4 0,0 5 0,0-5 0,0 3 0,0-8 0,0 9 0,0-9 0,0 3 0,0-4 0,0 0 0,0-1 0,0 1 0,0 0 0,0-1 0,0 1 0,4-4 0,-3 2 0,3-2 0,-4 4 0,0-1 0,0 0 0,0 0 0,0 0 0,3-4 0,-2 3 0,3-6 0,-4 3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1 187 24575,'7'0'0,"-3"0"0,24 0 0,-6 0 0,12 0 0,0 0 0,0 0 0,7 0 0,2 0 0,16 0 0,-7 0 0,7 0 0,0 0 0,-7 0 0,7 0 0,-9 0 0,-7 0 0,6 0 0,-13 0 0,12 0 0,-13 0 0,7 0 0,-9 0 0,8 0 0,-5 0 0,5 0 0,-7 0 0,7 0 0,-5 0 0,13 0 0,-14 0 0,14 0 0,-14 0 0,14 0 0,-6 0 0,7 0 0,-7 0 0,6 0 0,-13 0 0,12-5 0,-12 4 0,12-5 0,-12 6 0,12 0 0,-12 0 0,13-6 0,-7 5 0,2-5 0,4 1 0,-5 3 0,7-3 0,1-1 0,-1 5 0,0-5 0,0 6 0,0 0 0,9-6 0,2 4 0,9-4 0,-1 6 0,10-6 0,3-3 0,8 1 0,2-6 0,-28 10 0,3 0 0,-5-4 0,0-1-333,14 1 1,-3 0 332,26-2 0,-2 3 0,-13 0 0,10 5 0,-2-6 0,-13 8 0,-9 0 0,-9 0 0,-2 0 0,-9 0 0,-7 0 0,-2 0 665,-7 0-665,7 0 0,-5-5 0,5 4 0,-7-4 0,0 5 0,-6 0 0,4 0 0,-11 0 0,5 0 0,0 0 0,-4 0 0,4 0 0,-6 0 0,0 0 0,0 0 0,0 0 0,0 0 0,0 0 0,0 0 0,0 0 0,-1 0 0,7 0 0,-4 0 0,10 0 0,-4 0 0,6 0 0,-1 0 0,-5 0 0,4 0 0,-4 0 0,8 5 0,-8-4 0,7 8 0,-13-8 0,4 9 0,-6-9 0,6 3 0,-5-4 0,5 5 0,-6-4 0,0 3 0,0 1 0,0-4 0,0 8 0,-5-8 0,3 8 0,-3-8 0,0 7 0,-1-7 0,0 7 0,-4-7 0,3 8 0,1-8 0,-4 6 0,3-6 0,1 8 0,1-8 0,0 7 0,4-3 0,-9 0 0,3 4 0,1-9 0,-4 8 0,3-7 0,-4 7 0,0-3 0,-1-1 0,-3 4 0,3-3 0,-4 3 0,5-3 0,-4 2 0,2-6 0,-2 3 0,-1 0 0,4-3 0,-3 7 0,3-4 0,1 5 0,-5-1 0,4 1 0,-3-4 0,-1 2 0,4-2 0,-7 4 0,7-4 0,-7 2 0,6-2 0,-2 4 0,3-5 0,0 0 0,5-4 0,16-6 0,-15 5 0,8-5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 1 24575,'-4'3'0,"0"7"0,4 19 0,0-5 0,0 32 0,0-25 0,0 34 0,0-20 0,0 22 0,0-14 0,0 14 0,0-14 0,0 6 0,0 0 0,0-14 0,0 12 0,0-14 0,0 0 0,0-2 0,0 0 0,5-5 0,-3 5 0,3-13 0,0 11 0,-3-15 0,3 15 0,0-11 0,-3 6 0,8 0 0,-9-1 0,4 1 0,0 0 0,-4-6 0,9 4 0,-9-4 0,9 6 0,-8-1 0,3 1 0,-5 0 0,4-6 0,-3 4 0,9-4 0,-9 5 0,4-5 0,-5 4 0,4-10 0,-2 10 0,2-4 0,-4-1 0,0 5 0,0-4 0,0 6 0,0-7 0,0 6 0,0-6 0,0 1 0,0 4 0,0-4 0,0 6 0,0-1 0,0 9 0,0-7 0,0 14 0,0-13 0,0 12 0,0-12 0,0 12 0,0-12 0,0 5 0,0-7 0,0 0 0,0 0 0,0-7 0,0-1 0,0-11 0,0 4 0,0-9 0,0 8 0,0-8 0,0 4 0,0-5 0,0-1 0,0 1 0,0 0 0,0-1 0,0 1 0,0 0 0,0-1 0,0 1 0,0 5 0,0-4 0,0 3 0,0-4 0,0 0 0,0-1 0,0 1 0,0-1 0,0 1 0,0 5 0,0-4 0,0 8 0,0-3 0,0 0 0,0 4 0,0-9 0,0 3 0,0-8 0,0-1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24575,'0'25'0,"0"13"0,0 17 0,0-14 0,0 33 0,0-27 0,0 23 0,0 9 0,0 13 0,0-16 0,0 12 0,0-17 0,0 10 0,0-8 0,0 5 0,0-26 0,0 7 0,0-16 0,0-8 0,0-3 0,0-10 0,0 10 0,0-11 0,0 12 0,0-12 0,5 12 0,-4-6 0,4 7 0,0-6 0,-4 4 0,3-4 0,-4 5 0,5 1 0,-3 0 0,3 7 0,-5-5 0,0 5 0,5-7 0,-4 0 0,4-1 0,-5 1 0,0 0 0,0 0 0,0 0 0,0 0 0,0-1 0,0 1 0,0 8 0,0-7 0,0 14 0,0-14 0,0 14 0,0-13 0,0 5 0,0-7 0,0-7 0,0 5 0,0-10 0,0 10 0,0-11 0,0 5 0,0 1 0,0-6 0,0 5 0,0 0 0,0-4 0,0 4 0,0-6 0,0 0 0,0-1 0,0 7 0,0-4 0,0 4 0,0-6 0,0-5 0,0 4 0,0-5 0,0 1 0,0 4 0,0-4 0,0 0 0,0-1 0,0-6 0,0 6 0,0-4 0,0 3 0,0-4 0,0 0 0,0 4 0,0-3 0,0 4 0,0-5 0,0-1 0,0 1 0,0 0 0,-4-5 0,4 0 0,-4-4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1 199 24575,'3'-11'0,"7"2"0,-1 9 0,10 0 0,-9 0 0,14 0 0,-7 0 0,15 0 0,12 0 0,-7 0 0,29 0 0,-21 0 0,22 0 0,-14 0 0,14 0 0,-14 0 0,6 0 0,-9 0 0,-7 0 0,6 0 0,-14 0 0,14-11 0,-6 8 0,7-8 0,1 11 0,-8 0 0,5 0 0,-12 0 0,5 0 0,-7 0 0,0 0 0,0 0 0,-1 0 0,1 0 0,0 0 0,0 0 0,0 0 0,0 0 0,-1 0 0,1 0 0,-6 0 0,4 0 0,-4 0 0,-1 0 0,6 0 0,-6 0 0,1 0 0,4 0 0,-4 0 0,5-5 0,-5 4 0,4-4 0,-10 5 0,4 0 0,0 0 0,-5 0 0,0-4 0,4 3 0,-13-3 0,12 4 0,-9 0 0,5 0 0,0 0 0,-5 0 0,4 0 0,-4 0 0,5 0 0,-5 0 0,3 0 0,-3-4 0,0 3 0,-1-4 0,-6 5 0,6 0 0,-4-3 0,4 2 0,-6-3 0,1 4 0,0 0 0,-1 0 0,1 0 0,0 0 0,-1 0 0,1 0 0,0 0 0,-1 0 0,0 0 0,1 0 0,0 0 0,-1 0 0,1 0 0,-1 0 0,1 0 0,0 0 0,-1 0 0,1 0 0,0 0 0,-1 0 0,1 0 0,0 0 0,-1 0 0,1 0 0,0 0 0,-1 0 0,1 0 0,5 0 0,-4 0 0,8-5 0,-8 4 0,9-3 0,-9 4 0,3 0 0,1 0 0,-4 0 0,3 0 0,-4 0 0,0 0 0,-1 0 0,1 0 0,0 0 0,-1 0 0,1 0 0,-1 0 0,0 0 0,0 0 0,0 0 0,0 0 0,1 0 0,-1 0 0,0 0 0,1 0 0,-1 0 0,0 0 0,-1 0 0,1 0 0,0-4 0,0 3 0,0-2 0,0 3 0,0 0 0,0 0 0,0 0 0,0 0 0,0-4 0,0 3 0,1-7 0,0 8 0,-1-8 0,1 3 0,-1-3 0,-3-1 0,-1 1 0,-4-1 0,0 0 0,4-4 0,-3 7 0,4-3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18 524 24575,'0'-12'0,"0"3"0,0-3 0,0 3 0,0-5 0,0 4 0,0-8 0,0 8 0,0-4 0,0 1 0,0 3 0,0-4 0,0 0 0,0 5 0,0-5 0,0 0 0,0 4 0,0-3 0,0 4 0,0 0 0,0 1 0,0-1 0,0 0 0,0 1 0,0 0 0,0-1 0,0 1 0,-4 0 0,3 0 0,-3 0 0,4-1 0,0 1 0,0-1 0,-4 4 0,3-2 0,-2 2 0,3-3 0,3 4 0,2 0 0,3 4 0,0 0 0,1 0 0,0 0 0,-1 0 0,1 0 0,5 0 0,-4 0 0,3 4 0,1-3 0,-4 3 0,8-4 0,-3 4 0,0-3 0,4 4 0,-4-5 0,5 0 0,0 0 0,0 0 0,0 0 0,0 0 0,6 5 0,-5-4 0,11 4 0,-4-5 0,0 0 0,4 0 0,-10 0 0,10 0 0,-11 0 0,12 0 0,-12 0 0,11 0 0,-4 0 0,6 0 0,0 0 0,-1 0 0,1 0 0,-6 0 0,4 0 0,-4 0 0,6 0 0,-1 0 0,1 0 0,0 0 0,0 0 0,0 0 0,0 0 0,-1 0 0,1-5 0,-6 4 0,4-4 0,-4 0 0,0 3 0,-2-3 0,0 5 0,1 0 0,1-4 0,-2 3 0,0-4 0,-4 5 0,10 0 0,-10 0 0,4 0 0,-6 0 0,6-5 0,-5 4 0,5-4 0,-6 5 0,0 0 0,0 0 0,6 0 0,-5 0 0,5 0 0,0 0 0,-4 0 0,10 0 0,-10 0 0,4 0 0,0 0 0,4 0 0,-2 0 0,1 0 0,-9 0 0,0 0 0,0 0 0,0-4 0,6 3 0,-5-4 0,6 5 0,-7 0 0,-1-4 0,1 3 0,0-4 0,0 5 0,0 0 0,0 0 0,6 0 0,-4 0 0,4 0 0,-6 0 0,0 0 0,0 0 0,-5 0 0,3-4 0,-3 3 0,5-4 0,0 5 0,-5 0 0,4 0 0,-9 0 0,8 0 0,-8 0 0,9 0 0,-9 0 0,8 0 0,-8-4 0,9 3 0,-9-2 0,9 3 0,-10 0 0,10 0 0,-9-4 0,9 3 0,-4-3 0,0 4 0,3 0 0,-8 0 0,9 0 0,-4 0 0,0 0 0,3 0 0,-3 0 0,0 0 0,4 0 0,-4 0 0,5 0 0,-1 0 0,1 0 0,7 0 0,-6 0 0,5 0 0,-6-4 0,0 2 0,0-2 0,0 4 0,-5 0 0,3 0 0,-3-4 0,5 2 0,0-2 0,6 4 0,-4 0 0,4-4 0,-6 2 0,-5-2 0,3 4 0,-3 0 0,0 0 0,4 0 0,-9-4 0,4 3 0,-6-3 0,6 4 0,-4 0 0,8 0 0,-8 0 0,4 0 0,-6 0 0,6 0 0,-4 0 0,9 0 0,-9 0 0,8 0 0,-8-3 0,4 2 0,-1-3 0,1 4 0,6 0 0,-7 0 0,1 0 0,0 0 0,1 0 0,-1 0 0,5 0 0,-9-4 0,9 3 0,-4-3 0,0 4 0,3 0 0,-3 0 0,5 0 0,0 0 0,6 0 0,-4 0 0,4 0 0,-6 0 0,0 0 0,-5 0 0,3 0 0,-8 0 0,9 0 0,-9 0 0,3 0 0,1 0 0,-4 0 0,9 0 0,-4 0 0,-1 0 0,5 0 0,-9 0 0,9 0 0,-4 0 0,-1 0 0,5 0 0,-9 0 0,9 0 0,-9-4 0,3 3 0,1-3 0,-4 4 0,8-4 0,-8 3 0,9-4 0,-9 2 0,12 2 0,-11-3 0,7 4 0,-4 0 0,-5 0 0,5 0 0,-5 0 0,-1 0 0,1 0 0,5 0 0,-4 0 0,8 0 0,-8 0 0,9 0 0,-9 0 0,8 0 0,-8 0 0,9 0 0,-9 0 0,9 0 0,-4 0 0,0 0 0,3 0 0,-3 0 0,5 0 0,-5 0 0,4 0 0,-9 0 0,8 0 0,-8 0 0,9 0 0,-4 0 0,5 0 0,0 0 0,6 0 0,-5 0 0,5 0 0,-6 0 0,0 0 0,0 0 0,0 0 0,0 0 0,0 0 0,0 0 0,6 0 0,-5 0 0,12 0 0,-12 0 0,5 0 0,-6 0 0,0 0 0,0 0 0,-5 0 0,3 0 0,-8 0 0,9 0 0,-9 0 0,8 0 0,-3 0 0,0 0 0,4 0 0,-9 0 0,8 0 0,-8 0 0,4 0 0,-5 0 0,-1 0 0,1 0 0,5 0 0,-4 0 0,8 0 0,-8 0 0,9 0 0,-9 0 0,8 0 0,-3 0 0,0 4 0,4-3 0,-9 2 0,8-3 0,-8 0 0,4 0 0,0 0 0,-4 0 0,8 0 0,-8 0 0,4 0 0,-5 0 0,4 0 0,-3 0 0,9 0 0,-9 0 0,8 0 0,-8 0 0,9 0 0,-4 0 0,0 0 0,3 0 0,-8 0 0,9 0 0,-9 0 0,4 0 0,-6 0 0,1 0 0,4 0 0,-3 0 0,4 0 0,0 0 0,-4 0 0,3 0 0,-4 0 0,5 0 0,-5 0 0,5 4 0,0-3 0,-4 3 0,3-4 0,1 0 0,-4 0 0,9 0 0,-9 4 0,3-3 0,1 3 0,-4-4 0,3 0 0,1 0 0,-4 0 0,4 0 0,-1 0 0,-3 0 0,4 0 0,0 4 0,-4-3 0,8 4 0,-3-5 0,0 0 0,4 0 0,-4 4 0,5-3 0,6 4 0,-5-5 0,11 0 0,-4 0 0,0 4 0,4-3 0,-4 4 0,-1-5 0,6 0 0,-12 0 0,5 0 0,-6 0 0,0 4 0,0-3 0,-5 4 0,4-5 0,-10 0 0,5 0 0,-5 0 0,-1 0 0,1 0 0,0 0 0,-1 0 0,1 0 0,0 0 0,-1 0 0,1 0 0,0 0 0,4 0 0,-3 0 0,9 0 0,-9 0 0,8 0 0,-3 0 0,5 0 0,6 0 0,-4 0 0,4 0 0,0 0 0,-5 0 0,6 0 0,-7 0 0,-6 0 0,5 0 0,-9 0 0,4 0 0,-1 0 0,-3 0 0,4 0 0,-5 0 0,4 0 0,-3 0 0,4 0 0,-6 0 0,6 0 0,-4 0 0,4 0 0,-1 0 0,1 0 0,6 0 0,-2 0 0,-3 0 0,4 0 0,-9 0 0,9 0 0,-10 0 0,5 0 0,-5 0 0,-1 0 0,1 0 0,0 0 0,-1 0 0,1 0 0,0 0 0,-1 0 0,6 0 0,-4 0 0,3 0 0,1 0 0,-4 0 0,4 0 0,-1 0 0,-3 0 0,9 0 0,-4 0 0,5 0 0,6 0 0,-5 4 0,12-3 0,-12 4 0,5-5 0,-6 0 0,0 0 0,0 0 0,0 4 0,-5-3 0,3 4 0,-3-5 0,5 0 0,0 0 0,0 0 0,0 4 0,-5-3 0,3 4 0,-8-5 0,4 0 0,-5 3 0,-1-2 0,5 3 0,-4-4 0,4 0 0,-5 4 0,0-3 0,0 2 0,0 1 0,0-4 0,-1 4 0,-2-1 0,-2 2 0,-3 2 0,4-2 0,0-2 0,4-3 0,0 0 0,-1 0 0,1 0 0,0 0 0,0 0 0,0 0 0,0 3 0,-4 2 0,-1 2 0,-3 1 0,0 0 0,4-4 0,-3 3 0,3-3 0,-4 4 0,0 0 0,0 0 0,0 1 0,0-1 0,0 0 0,0 0 0,0 0 0,0 1 0,0-1 0,0-1 0,0 1 0,4-3 0,-3 2 0,2-3 0,-3 4 0,0 0 0,0 0 0,0 0 0,0 0 0,4-4 0,-3 4 0,3-4 0,-4 4 0,4-3 0,-3 2 0,2-2 0,-3 3 0,0 0 0,4-3 0,-3-18 0,2-13 0,2-11 0,1-4 0,1 22 0,-2 4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275 14 24575,'-19'-2'0,"-4"-1"0,1 1 0,1-1 0,7 1 0,5 0 0,3 2 0,-1 0 0,-2 0 0,-9 4 0,-2-1 0,-6 6 0,6 1 0,4 2 0,6 3 0,2 5 0,0-1 0,1 6 0,1-7 0,2 5 0,3-9 0,1 2 0,0-2 0,3 1 0,0-1 0,1-4 0,-1-2 0,1-4 0,0 0 0,6 0 0,1-1 0,5-2 0,4-3 0,-1-1 0,6-4 0,-3-1 0,5-6 0,-5 0 0,-3-3 0,-7 2 0,-5-1 0,-4 2 0,-1-3 0,-1-1 0,-1 2 0,-1-3 0,-1 5 0,1 3 0,-1 9 0,2 7 0,-1 12 0,0 5 0,0 7 0,-1 7 0,2 2 0,-2 1 0,2 0 0,0-7 0,0 0 0,0-2 0,0-3 0,0 5 0,0 1 0,0 2 0,0 2 0,0 4 0,0-3 0,2 3 0,-2-8 0,2-10 0,-2-11 0,2-17 0,8-9 0,7-12 0,-6 9 0,1 3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158 1 24575,'-6'0'0,"-1"0"0,-1 1 0,0 2 0,-2 4 0,2 6 0,-2 2 0,-2 8 0,0 4 0,-7 8 0,1-2 0,0-5 0,6-10 0,5-9 0,6-5 0,-1 0 0,2 2 0,2 2 0,-2 2 0,4-2 0,-3 0 0,7-3 0,-2-1 0,4 0 0,-2-2 0,0 0 0,-2-1 0,1 0 0,1-2 0,-1-1 0,3-1 0,1-1 0,2-1 0,1-2 0,-3-2 0,-2-3 0,-5-1 0,-2-1 0,-1-2 0,0 0 0,1-8 0,2 2 0,-2-1 0,-1 7 0,-1 12 0,0 7 0,0 18 0,0 8 0,0 8 0,0 5 0,-2-3 0,2-4 0,-2 1 0,2-9 0,-1-4 0,0-7 0,0-6 0,0 2 0,-1 0 0,0 9 0,1 7 0,0 0 0,0-3 0,-2-13 0,2-7 0,-1-5 0,1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3 24575,'-4'-1'0,"1"1"0,1-2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 24575,'5'0'0,"0"0"0,-1 0 0,1-1 0,0 0 0,2 1 0,5 2 0,7 1 0,1 1 0,3-2 0,-4 0 0,-3 0 0,10 1 0,4 1 0,0-2 0,-2 0 0,-11-1 0,-6-1 0,4 2 0,-3-2 0,4 0 0,-7 0 0,-2 0 0,-3 0 0,2 0 0,2 0 0,-1 0 0,1 0 0,-6 0 0,-1 1 0,-6 5 0,-2 3 0,-7 8 0,-6 8 0,-11 9 0,-7 13 0,0-5 0,-8 11 0,11-12 0,0 0 0,13-13 0,7-8 0,6-9 0,2 1 0,-2 0 0,1 2 0,-2-1 0,6-2 0,-1-5 0,6-5 0,8-1 0,2-3 0,1 3 0,-5-1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24575,'0'13'0,"0"0"0,1-3 0,-1-1 0,0 1 0,0-2 0,0 0 0,0 0 0,0 1 0,0 3 0,-1 0 0,1-1 0,0-4 0,0-4 0,0-2 0,0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494 1 24575,'-6'6'0,"-4"4"0,-3 1 0,-8 8 0,-10 4 0,-12 11 0,-9 10 0,-4 8 0,4-3 0,-1 3 0,6-14 0,10-4 0,9-14 0,16-7 0,5-8 0,4-1 0,0 2 0,0-1 0,-2 2 0,4-2 0,-2-2 0,1-2 0,-1-1 0,2-1 0,-1 0 0,2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24575,'8'2'0,"-1"-1"0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 1 24575,'-6'0'0,"3"0"0,0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325 3 24575,'-5'-2'0,"-2"1"0,-4 1 0,-1 0 0,-2 0 0,1 0 0,3 0 0,-3 1 0,1 2 0,-4 4 0,-4 3 0,-3 2 0,-2 4 0,-3 1 0,6 2 0,1 1 0,2 1 0,4 1 0,0-1 0,6 1 0,2-7 0,5-1 0,-2-1 0,4 1 0,-2 5 0,6 5 0,-2-2 0,1-5 0,-1-5 0,-1-9 0,2 1 0,2-4 0,1 2 0,0-1 0,0-1 0,1 2 0,-1-2 0,2-2 0,-1 1 0,3-5 0,5-4 0,5-4 0,-1-1 0,3-4 0,-5 4 0,-1-3 0,-5 0 0,-3-1 0,-3-5 0,-2-7 0,0 1 0,-2-4 0,0 12 0,1 4 0,-2 10 0,1 1 0,1 2 0,-1-7 0,1 1 0,1-1 0,-4 13 0,2 5 0,-3 22 0,4 17 0,14 31 0,2 11 0,-4-31 0,0 0 0,5 34 0,-4 2 0,-5-23 0,-3-13 0,-3-18 0,-1-11 0,-2-9 0,1-1 0,-1 0 0,1-2 0,-1-5 0,0 0 0,-1-1 0,1 5 0,1 4 0,1 3 0,1 1 0,-2-3 0,-1-5 0,-2-8 0,0-6 0,0-11 0,3-12 0,7-10 0,14-24 0,-9 28 0,4-6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217 0 24575,'-8'0'0,"-2"2"0,-1-2 0,-1 3 0,-2 0 0,-3 3 0,-1 1 0,-3 4 0,6-3 0,1 3 0,6 0 0,1-2 0,4 0 0,-3-1 0,0-1 0,-2 4 0,-4 2 0,3 5 0,0-3 0,3-3 0,5-6 0,-1-2 0,4 0 0,3 2 0,5 3 0,10 5 0,3 0 0,5-1 0,-5-3 0,-6-5 0,-1 0 0,-4-1 0,5-1 0,0 3 0,0-1 0,-5-1 0,1 2 0,-5-1 0,1 1 0,-1 4 0,4 2 0,-2 4 0,1-1 0,-5 0 0,-3-2 0,-3 7 0,-2 1 0,0 16 0,-2-1 0,2 9 0,-3-6 0,-1-9 0,0-7 0,-3-9 0,1-2 0,-4-1 0,4-2 0,-2 0 0,1-3 0,-1 0 0,-1 0 0,2-3 0,3 0 0,2-2 0,3-2 0,0-2 0,6-10 0,8-8 0,14-16 0,-9 15 0,2-1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583 0 24575,'-10'3'0,"-2"6"0,-8 3 0,-9 12 0,-5 3 0,-8 14 0,4-2 0,0 10 0,-5 1 0,6-3 0,-15 8 0,9-12 0,-5 0 0,11-11 0,12-10 0,13-10 0,5-7 0,1-2 0,-3 3 0,0 0 0,0 2 0,3-4 0,2-1 0,1-6 0,0-1 0,0-5 0,1 4 0,1-1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24575,'23'18'0,"5"0"0,-10-4 0,0-4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397 0 24575,'-24'16'0,"-1"2"0,-13 4 0,1 4 0,-7 1 0,9 1 0,5 0 0,11-7 0,3 3 0,3-3 0,-3 2 0,-2 1 0,0-2 0,2 6 0,-1 9 0,6 9 0,1 5 0,5-4 0,4-8 0,-1-13 0,2-4 0,-2-4 0,4 6 0,4 5 0,4 6 0,-1-7 0,3-7 0,-7-12 0,-1-4 0,-2-3 0,0 1 0,2-3 0,0 3 0,1-3 0,-1 1 0,0-1 0,4-2 0,4-2 0,7-4 0,0 2 0,-2-2 0,-7 3 0,-3-2 0,-4 0 0,2-5 0,-2-6 0,0-2 0,-1-6 0,0 0 0,-8-10 0,-4 0 0,-7-6 0,1 2 0,3 9 0,5 1 0,2 11 0,1 1 0,1 7 0,-1 4 0,4 4 0,-2 1 0,0 1 0,0 1 0,0 1 0,14 0 0,-8 0 0,9-1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268 6 24575,'-16'-3'0,"1"1"0,3 1 0,-3 4 0,-3 4 0,0 0 0,-5 4 0,7-3 0,-3 3 0,3 2 0,1 4 0,0 5 0,-1 2 0,3 0 0,-2 0 0,5-2 0,1 0 0,4-1 0,3-4 0,4-1 0,1 3 0,3-1 0,2 2 0,4-4 0,3 0 0,6-1 0,9 8 0,20 7 0,5 9 0,1-4 0,-20-7 0,-18-11 0,-12-9 0,-2-2 0,-3-2 0,0 3 0,-1 5 0,0 4 0,-3 7 0,-1-1 0,-3 0 0,-2-6 0,0-5 0,-4-4 0,-1-1 0,-1-1 0,2-1 0,-4-1 0,3-1 0,0-2 0,4 0 0,2-4 0,1 2 0,1-4 0,2 1 0,-2-2 0,4-2 0,-2-5 0,4 0 0,3-4 0,1 3 0,8-4 0,2-1 0,5-2 0,-2 3 0,1 3 0,-4 5 0,2-3 0,2 0 0,0-3 0,2-11 0,-2 3 0,-3-5 0,3 3 0,-3 4 0,-2 2 0,-4 0 0,-3 2 0,-4 1 0,1-7 0,-1 5 0,2-2 0,-2 3 0,1 2 0,-3 3 0,0-2 0,-1 1 0,-4-1 0,-1 3 0,-2 1 0,0 4 0,-1-2 0,-1 4 0,0-3 0,4 6 0,0 0 0,5 2 0,-1 0 0,2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24575,'0'9'0,"1"2"0,0 5 0,0 8 0,1 5 0,-1-2 0,1-6 0,-1-10 0,0-5 0,-1-1 0,0-2 0,0-1 0,1-2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878 1 24575,'-14'2'0,"-5"5"0,-9 7 0,-23 8 0,-19 7 0,-17 3 0,-2 7 0,6 0 0,23-5 0,3 2 0,18-13 0,-1 4 0,10-8 0,2 0 0,7-5 0,1-1 0,3-2 0,0 4 0,1-1 0,2 0 0,4-4 0,3-5 0,2-3 0,1-3 0,-6-2 0,-1-8 0,-5-5 0,8 4 0,2 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24575,'21'4'0,"0"2"0,10 13 0,-16-12 0,1 6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2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24575,'-1'12'0,"0"-1"0,-1 3 0,1 5 0,-2 4 0,-1 4 0,-2 1 0,-3 3 0,-3 5 0,-2 8 0,-3 4 0,-2-2 0,1-5 0,2-6 0,5-6 0,4-5 0,1-6 0,2-6 0,3-6 0,2-7 0,3-5 0,2-4 0,1-6 0,3-7 0,3-7 0,2-3 0,2-3 0,-2 1 0,-4 3 0,-2 3 0,-1 3 0,-1 2 0,1 1 0,-1 1 0,-2 5 0,0 5 0,0 4 0,0 2 0,-2 2 0,0 0 0,0 5 0,2 9 0,3 7 0,-1 6 0,0 1 0,-2 0 0,2 5 0,2 4 0,-1 0 0,-2-8 0,-3-12 0,0-9 0,-1-4 0,2 0 0,-1 0 0,1 0 0,2-1 0,0-3 0,3-2 0,1-4 0,-1-4 0,0-3 0,-2-2 0,-1-2 0,1 1 0,1-2 0,-1 0 0,-2 5 0,-3 4 0,1 11 0,1 10 0,0 10 0,0-1 0,0 11 0,-1-8 0,1 5 0,0-3 0,-1-7 0,-1-6 0,-1-2 0,1-2 0,0 1 0,0 0 0,1-2 0,-2-1 0,1 0 0,0 2 0,0-1 0,-1 1 0,-3-5 0,0 1 0,0-1 0,0 0 0,1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79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6 24575,'9'0'0,"4"0"0,-3 0 0,6-1 0,-5 0 0,0 0 0,1 1 0,2-1 0,10 0 0,7 0 0,3 1 0,-4 0 0,-4 0 0,1 0 0,7 1 0,11 1 0,-1 0 0,-8 0 0,-10-1 0,-6-1 0,3 0 0,8 0 0,12 1 0,-19 0 0,6 0 0,-21 0 0,4 0 0,3-1 0,-1 1 0,-2-1 0,-1 0 0,3 0 0,7 0 0,6 0 0,2 0 0,-11 0 0,-6 0 0,-12 0 0,3 0 0,0 0 0,3 0 0,3 0 0,2 0 0,2-1 0,-7 0 0,-6-1 0,-15 2 0,7-1 0,-5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79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 1 24575,'0'16'0,"0"1"0,-1-1 0,0 4 0,0 6 0,0 5 0,0 5 0,1-3 0,1-7 0,-1-9 0,1-6 0,-2-6 0,0-2 0,0-3 0,1 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79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24575,'0'9'0,"1"1"0,1 6 0,0 4 0,-1 5 0,-1 2 0,0 0 0,0-2 0,0-5 0,0-3 0,1-3 0,-1-3 0,1-4 0,0-3 0,-1-4 0,3-4 0,-2 1 0,2-1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7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159 0 24575,'-8'0'0,"0"1"0,1 0 0,1 0 0,0 2 0,0 0 0,-1 2 0,-2 1 0,-3 0 0,0 1 0,2 0 0,2 0 0,0 0 0,0 0 0,0 1 0,1 0 0,0-1 0,1 2 0,0 0 0,2-2 0,2 0 0,1-2 0,0-1 0,0 1 0,1-2 0,0 1 0,0-1 0,0 1 0,0-1 0,1 0 0,0-3 0,0 1 0,0 0 0,0 0 0,0 0 0,1 1 0,1-1 0,2 0 0,0 1 0,-2-2 0,0 1 0,-1 0 0,1 0 0,2 0 0,-2-1 0,0 1 0,-1-2 0,1 0 0,0-1 0,0-1 0,1 0 0,1 0 0,-1 1 0,1-1 0,-2 1 0,-1 0 0,0 1 0,1-1 0,0 0 0,0-1 0,-1 0 0,0-2 0,0 0 0,-1 2 0,-1-1 0,1 3 0,0-1 0,-1-1 0,0 0 0,-1 0 0,0 0 0,-1-1 0,1 0 0,-2 0 0,1-1 0,0 2 0,0 0 0,-1 1 0,1 1 0,0-2 0,-3 0 0,3-1 0,-3-2 0,2-1 0,-1-2 0,0 3 0,1 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79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1 197 24575,'11'0'0,"5"0"0,9-1 0,6 0 0,4 0 0,-3 0 0,-3 1 0,2 0 0,6-2 0,9-1 0,2-2 0,3 0 0,-4-1 0,-8 2 0,-2 1 0,-4 2 0,-2 1 0,-4 0 0,-4 0 0,-2 0 0,-1 0 0,2-1 0,-1 0 0,-4 0 0,-5 1 0,-6 0 0,1 0 0,0 0 0,2 0 0,-1 1 0,-4 0 0,-1 0 0,0-1 0,-1 0 0,2 0 0,2-1 0,0 0 0,1 0 0,3 1 0,5 0 0,2 0 0,-1-1 0,-6 0 0,-6 0 0,-3 1 0,1 0 0,-1 0 0,1 0 0,1 0 0,3 0 0,2 1 0,1 0 0,-2 0 0,-2-1 0,1 0 0,1 1 0,1 0 0,-1 0 0,-3-1 0,1 1 0,0 0 0,0-2 0,-1-2 0,-3-7 0,-1 4 0,0-8 0,0 5 0,0-3 0,0 0 0,0 0 0,0-3 0,0-2 0,0 0 0,0 3 0,0 5 0,1 3 0,0 2 0,1 1 0,-1 1 0,-1 6 0,2 4 0,-2 8 0,1 6 0,0 8 0,0 7 0,1 1 0,1-6 0,-1-9 0,-1-9 0,1-4 0,-1 0 0,0 1 0,1 1 0,1 1 0,-1 0 0,0 0 0,1 0 0,-2-3 0,1-5 0,-1-2 0,0-3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79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24575,'0'8'0,"0"2"0,0 6 0,2 7 0,0 5 0,1 1 0,-1-5 0,0-8 0,-1-6 0,0-5 0,-1-1 0,0 1 0,0-1 0,-1-1 0,1-1 0,0-2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24575,'3'18'0,"2"10"0,2 9 0,2 5 0,-2-7 0,-2-12 0,-2-10 0,-2-8 0,0 0 0,0 2 0,0-3 0,0-1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79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189 3 24575,'-12'-2'0,"-1"2"0,5 0 0,-1 1 0,2 0 0,-2 1 0,-2 0 0,1 1 0,1 1 0,1 0 0,0 1 0,-2-1 0,-2 2 0,0 0 0,2 1 0,2 0 0,4-2 0,1 0 0,-1 0 0,1 1 0,-2 1 0,1 0 0,0 0 0,1 2 0,1-4 0,1 2 0,1-6 0,0 1 0,0 1 0,0 0 0,0-1 0,2 2 0,-1-2 0,1 1 0,0-2 0,2 2 0,-2-1 0,2 0 0,-1-1 0,1 0 0,1 1 0,1-1 0,0 1 0,0-1 0,-1 1 0,-2-1 0,0-1 0,1 0 0,1-2 0,2 0 0,1-1 0,0 1 0,-2-1 0,-3 1 0,-1-1 0,0 0 0,-1 1 0,1-1 0,-1 2 0,-1-2 0,1 1 0,-1-1 0,-1 1 0,0 0 0,-1-1 0,1 1 0,0-1 0,-1 1 0,1 1 0,-1 0 0,0 1 0,1-1 0,0 0 0,0-1 0,0-1 0,0 1 0,0-2 0,-3-2 0,-2-1 0,2 2 0,0 2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1 298 24575,'16'0'0,"8"-1"0,15 0 0,-14 0 0,12-1 0,-15 0 0,13 0 0,15-1 0,7-1 0,0 0 0,-5-1 0,-11 0 0,-8 1 0,1 1 0,0 2 0,1-1 0,1 0 0,1 1 0,0-1 0,9 1 0,7-1 0,1 0 0,3 1 0,1 1 0,-1 0 0,1 0 0,-2 0 0,-6 0 0,-3 1 0,2 0 0,1 0 0,5-1 0,4-2 0,1 0 0,-1 0 0,0 1 0,-1 0 0,-1 0 0,5-1 0,5-1 0,5 0 0,1 0 0,-4 0 0,-5 0 0,1 0 0,3 2 0,-3-1 0,-10 1 0,-15 0 0,-15-1 0,-9 2 0,-6-2 0,-1 1 0,2 0 0,2 0 0,2 1 0,3 0 0,9 1 0,10 1 0,2 0 0,-6 0 0,-15-2 0,-12-3 0,-5-4 0,1 1 0,-2-5 0,1 2 0,0-3 0,-1-2 0,0-4 0,0-1 0,0-1 0,0-1 0,0 2 0,0 1 0,1 3 0,-1 4 0,1 4 0,0 3 0,-1 2 0,0 8 0,0 8 0,1 12 0,0 13 0,0 5 0,0 1 0,0-7 0,0-8 0,0-9 0,-1-6 0,1-6 0,0-3 0,-1-2 0,1 0 0,-1-1 0,0-1 0,1 0 0,0 0 0,-3 0 0,-5-1 0,-5-1 0,4-1 0,0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7 24575,'12'-2'0,"8"1"0,-4 0 0,9 0 0,-9 0 0,3 1 0,-1 0 0,-2 3 0,3 2 0,3 1 0,-2-1 0,-4-1 0,-8-2 0,-2 0 0,-3 2 0,1 3 0,-1 0 0,-2 1 0,0 0 0,-1 1 0,0 0 0,0-1 0,-1-1 0,-2-1 0,-2 1 0,-2 1 0,1 1 0,0-2 0,2-1 0,0-3 0,0 0 0,0-1 0,0-1 0,-1 0 0,0-1 0,-1 0 0,0 0 0,2 0 0,2-2 0,0-3 0,-1 0 0,1 1 0,1 0 0,2 1 0,0 1 0,1 0 0,3 0 0,2-2 0,2 0 0,0-1 0,0 1 0,0 2 0,1 0 0,3 1 0,-1 1 0,-2 0 0,-1 1 0,2 1 0,2 1 0,6 1 0,-9-1 0,4-1 0,-7-2 0,-1 0 0,0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163 1 24575,'-11'0'0,"-2"0"0,5 0 0,-1 0 0,5 0 0,-5 0 0,-3 2 0,-1 2 0,0 1 0,3 0 0,2 0 0,0 0 0,0 0 0,0 1 0,2 1 0,3-1 0,1 0 0,1-1 0,0 0 0,1 1 0,-1 2 0,0 2 0,-1 0 0,1-1 0,1-3 0,2-3 0,2 2 0,5 4 0,6 3 0,2-1 0,0-3 0,-5-5 0,-4-2 0,-3-1 0,-2 0 0,-1-2 0,-2-1 0,0 0 0,0-2 0,-1-1 0,0-1 0,-1 0 0,0 1 0,0 1 0,-1 2 0,1 1 0,-1-1 0,-1 0 0,-1 1 0,1 0 0,1 1 0,-1-1 0,-2-2 0,0 1 0,2 1 0,0 1 0,1 1 0,-3-1 0,0 0 0,1 1 0,1-1 0,0 1 0,-1 0 0,-3 0 0,4 0 0,1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1 302 24575,'5'-1'0,"4"0"0,0-2 0,1 1 0,1-1 0,1-1 0,7-1 0,10-3 0,5 0 0,0 0 0,-4 2 0,-3 2 0,2 0 0,11 0 0,11-1 0,6-2 0,1 2 0,-4 0 0,2 2 0,3 1 0,9 0 0,3-1 0,-8 0 0,-7 0 0,0 1 0,11 2 0,13-1 0,4 1 0,-9 0 0,-14-1 0,-6 0 0,4 1 0,4-1 0,1 1 0,-4-1 0,-9 0 0,-4-1 0,-8 1 0,0 0 0,-12 0 0,17 1 0,-2-1 0,11 0 0,-2-1 0,15 0 0,-26 1 0,35 0 0,-24 0 0,7-1 0,-5 1 0,-4 1 0,14 1 0,22 0 0,6 0 0,-11-1 0,-18-2 0,-17 2 0,4 2 0,18 1 0,4 0 0,-7-2 0,-12-2 0,-6 1 0,24-1 0,-20 1 0,24-1 0,-56 0 0,10-1 0,-13 2 0,17 0 0,10 1 0,4 0 0,-19-1 0,-10 0 0,-12 0 0,1 0 0,0 0 0,-1 0 0,-2 0 0,0 0 0,0 0 0,2 0 0,-2 0 0,1-1 0,-3 0 0,1 0 0,1 1 0,0 0 0,0-1 0,0 0 0,1-1 0,-2 1 0,0-1 0,0-3 0,0-3 0,-1-4 0,2-4 0,-1-3 0,1-3 0,0-1 0,-1 1 0,-1 4 0,1 4 0,-1 6 0,0 4 0,-1 1 0,0 11 0,0 9 0,0 16 0,1-11 0,0 6 0,-1-14 0,1 4 0,-1 0 0,0-2 0,-1 0 0,1 2 0,-1 1 0,0-2 0,1-5 0,-1-3 0,0-1 0,0-2 0,1-2 0,-1-2 0,0-2 0,0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1 24575,'8'0'0,"13"3"0,-8-1 0,17 4 0,-10-2 0,1 0 0,-5-2 0,-8-1 0,-3 1 0,-2-1 0,-1 0 0,-3 1 0,-1 0 0,-2 2 0,-3 1 0,-4 2 0,-2 1 0,0-1 0,2 1 0,4-2 0,3-1 0,2-1 0,1-2 0,2 0 0,3 2 0,0 1 0,1 2 0,0-1 0,-1 0 0,-1-1 0,1 0 0,-1 1 0,-1-1 0,0-1 0,0-1 0,-2 0 0,1-1 0,1 2 0,-1 0 0,1 0 0,-1-2 0,0 1 0,0 0 0,1 1 0,-1 0 0,-1-1 0,0-1 0,0 0 0,-1-1 0,0 2 0,-1-1 0,0 0 0,-3 1 0,0 0 0,-1 0 0,-1 2 0,1-1 0,-1 0 0,1-1 0,0-1 0,2-1 0,-2 0 0,2-1 0,0 0 0,0 0 0,2 0 0,-1 0 0,2 0 0,12 0 0,-8 0 0,9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222 3 24575,'-11'0'0,"0"0"0,4 0 0,-2 0 0,1 0 0,-3-1 0,-1 1 0,2-1 0,1 1 0,-2 1 0,0 2 0,-3 1 0,1 0 0,3 1 0,3-2 0,4 0 0,-1-1 0,-1 0 0,-1 2 0,-1 1 0,-1 2 0,1 1 0,0-2 0,2 0 0,1-1 0,0 1 0,2-1 0,0 2 0,0 0 0,1 0 0,1 0 0,0 2 0,0 0 0,0 0 0,1 0 0,0-1 0,1-2 0,-1-2 0,1-1 0,1 0 0,1 1 0,0-2 0,0 0 0,-2-1 0,0-1 0,1-1 0,-1 0 0,3-1 0,-1 0 0,2 0 0,0 0 0,-1 1 0,-1 0 0,-2 0 0,0 0 0,0-1 0,-1 0 0,0 1 0,1 0 0,0-1 0,1-2 0,-1 2 0,1-2 0,-3 2 0,1-2 0,0-1 0,0-1 0,1 0 0,-1 1 0,0 0 0,0 1 0,-1-2 0,0 0 0,0 0 0,0 1 0,0-1 0,0 2 0,-1 1 0,0 2 0,0 0 0,1 0 0,0-1 0,-2 1 0,1 1 0,-1 0 0,2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3062 180 24575,'-9'1'0,"-4"0"0,6 0 0,-5-1 0,7 0 0,-2 0 0,-1 1 0,-3 0 0,-3 0 0,-7-1 0,-4 1 0,-3 0 0,1 1 0,2 0 0,-8-1 0,-15 1 0,-8-1 0,2 0 0,15 1 0,12 1 0,3-2 0,-4 0 0,-3-1 0,1 1 0,-2 1 0,-8 0 0,-12-1 0,-11 0 0,3-1 0,10 1 0,9 0 0,1 0 0,-8-1 0,-4 0 0,4 0 0,12 0 0,11 0 0,5 0 0,-7 0 0,-13 0 0,-9-2 0,-6 1 0,-4 0 0,-2 1 0,-12 0 0,-5-1 0,4 0 0,13 0 0,13 0 0,-1 1 0,-6 0 0,-7-2 0,-3-1 0,4-1 0,-1-2 0,-4 0 0,-4 0 0,-4 0 0,5 1 0,12 1 0,13 1 0,11 1 0,3 1 0,-1-1 0,0 1 0,6 0 0,4 0 0,3 0 0,-4 1 0,-4-1 0,1 1 0,4-1 0,11 0 0,1 1 0,2 0 0,-7 0 0,-2 0 0,-2 0 0,-1 0 0,-4 0 0,-6 0 0,-1 0 0,5 0 0,10 0 0,7 0 0,4-1 0,2-1 0,1-3 0,1 1 0,0-6 0,0 3 0,0-4 0,1-1 0,0-1 0,1-1 0,0 1 0,-1 1 0,1 0 0,0 0 0,0-2 0,-1 10 0,0 1 0,-2 19 0,0-6 0,-1 14 0,1-4 0,-1 15 0,0 3 0,0-4 0,1-8 0,0-14 0,0-3 0,0-1 0,1-4 0,-1 2 0,1-5 0,0 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24575,'13'0'0,"9"0"0,-5 0 0,10 0 0,-14 0 0,1 0 0,-2 1 0,0 0 0,1 2 0,0 1 0,-3 0 0,-3 1 0,-3-1 0,-2 4 0,1 3 0,2 3 0,-1 1 0,0-1 0,-2-1 0,-1-2 0,-1 2 0,0 2 0,0 0 0,0-2 0,-2-1 0,0-2 0,-2-1 0,0 0 0,-1-1 0,0-2 0,-2-2 0,1 0 0,-3 0 0,0 0 0,1 0 0,0-1 0,1-2 0,0-1 0,1 0 0,1 0 0,2 0 0,0-1 0,2-1 0,1-2 0,0 1 0,0 0 0,0 1 0,0-1 0,1-2 0,1 1 0,2-2 0,0 1 0,1 1 0,1 0 0,0 1 0,1-1 0,0 2 0,1 1 0,0 0 0,-2 1 0,-2 0 0,-1 0 0,3 1 0,2-1 0,0 1 0,-1 0 0,-3-1 0,-1 1 0,1 0 0,1 0 0,-1 0 0,1 0 0,-2 0 0,-1 1 0,0-2 0,-1 1 0,2 0 0,2-1 0,2 1 0,2 0 0,2-1 0,5 2 0,8 0 0,-10 0 0,2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129 1 24575,'-8'0'0,"-5"0"0,5 0 0,-6 0 0,6 2 0,-1 0 0,2 1 0,0 0 0,-1 1 0,-1 1 0,1 0 0,1 2 0,3 0 0,1 0 0,0 1 0,0-1 0,0 0 0,0 0 0,1 0 0,1 1 0,1 0 0,0 0 0,0-2 0,0 0 0,0-1 0,1-1 0,0 0 0,1-2 0,2 1 0,-1-1 0,2 1 0,-2-2 0,3-1 0,-1-3 0,0-1 0,0 1 0,-2 2 0,-1-1 0,0 1 0,-1-1 0,0-1 0,0 1 0,0-3 0,-1 1 0,0-2 0,1 0 0,0 0 0,0 1 0,-1 1 0,0 1 0,0 1 0,0 1 0,-1-1 0,-1 0 0,-2 0 0,-5 0 0,-2 0 0,-3 1 0,5 0 0,4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24575,'0'47'0,"0"1"0,0-3 0,0-9 0,0-14 0,0-11 0,0-6 0,0-3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0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4515 341 24575,'-6'0'0,"-2"0"0,2 0 0,-2 1 0,2-1 0,-6 2 0,-3-1 0,-2 0 0,0 0 0,-3 0 0,-3 0 0,-5 0 0,-7-1 0,-6 0 0,-3-1 0,-4 0 0,-1-1 0,5 0 0,0-1 0,-1 0 0,-1 2 0,2-1 0,0 2 0,-2-1 0,-5 0 0,-4 0 0,1 0 0,2 0 0,-1 0 0,-2-1 0,2 0 0,0 1 0,1 0 0,-2 1 0,-5-1 0,2-1 0,3 0 0,2 1 0,-1 0 0,-3 0 0,-3 0 0,1 0 0,1 0 0,2 1 0,-2 0 0,-2-1 0,-3-1 0,-1 0 0,2 0 0,2 0 0,-7 1 0,-3 0 0,-1 0 0,2 0 0,7 1 0,-1-1 0,-5 0 0,-3-1 0,3 0 0,5 1 0,-2-1 0,-12 0 0,-7-1 0,0 1 0,10 0 0,10 2 0,0-1 0,4-1 0,10-1 0,7 2 0,8 0 0,-2 1 0,-7-1 0,0 0 0,-1 0 0,1 0 0,-4 1 0,-2 0 0,0 0 0,0 0 0,4 0 0,-3 0 0,-2 0 0,1 0 0,4 0 0,3 0 0,1-1 0,0 0 0,3 0 0,8 0 0,9 1 0,3-1 0,-1 0 0,0 0 0,-2 0 0,9 1 0,-5-1 0,13 1 0,-3 0 0,6-3 0,0-4 0,1-4 0,0-3 0,0-4 0,0-4 0,1-8 0,-1-2 0,1 1 0,0 7 0,-1 5 0,0 2 0,0 3 0,0 3 0,0 5 0,0 5 0,-2 6 0,0 4 0,-1 5 0,0 7 0,0 4 0,1 0 0,0-3 0,1-6 0,-1-2 0,1 0 0,0-1 0,0 0 0,0 0 0,1-2 0,0-4 0,0-2 0,-1 0 0,1 3 0,-1 3 0,0-1 0,0-1 0,1-1 0,-2 3 0,1 0 0,-1 1 0,2-4 0,-1 3 0,0 0 0,0 1 0,0-3 0,0-5 0,0-3 0,0 0 0,-1-3 0,1 1 0,-1-2 0,2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6 24575,'9'-1'0,"10"0"0,-7 0 0,9-1 0,-10 2 0,3 0 0,2 1 0,0 0 0,0 2 0,-5 0 0,-3 2 0,-5 3 0,-1 3 0,-2 3 0,-1 1 0,-2-2 0,-4 0 0,-2-2 0,-2-1 0,-1-1 0,2 0 0,4-5 0,2-1 0,5-2 0,2 1 0,4 1 0,2 2 0,2 3 0,-6-3 0,1 1 0,-6-4 0,1 3 0,-1-1 0,-1 2 0,1 2 0,-3 0 0,0 1 0,-1-1 0,-1 0 0,0-2 0,2-1 0,0-1 0,1-2 0,-1 0 0,-2-1 0,1 1 0,1-1 0,1 0 0,2-1 0,0 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0:46:21.81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165 1 24575,'-13'-1'0,"-1"2"0,3 1 0,-3 2 0,2 0 0,1 3 0,1 0 0,1 1 0,0 1 0,-1 1 0,0 0 0,1 1 0,2-1 0,2-1 0,0-1 0,0 0 0,3-1 0,-1 1 0,1 0 0,1 1 0,-1 1 0,1-5 0,1 2 0,0-3 0,0 0 0,1 2 0,0-2 0,-1-1 0,2-1 0,-1 0 0,2 0 0,2 1 0,1 0 0,-1-1 0,-1-1 0,-1 0 0,2-1 0,1 0 0,0-2 0,0 0 0,1-3 0,-1 0 0,0 1 0,-3 1 0,1 1 0,-3 1 0,1-1 0,-1 0 0,1-1 0,0 0 0,0-2 0,0-1 0,-1 0 0,1-1 0,1 1 0,-1 0 0,-1 3 0,-1 0 0,-1 1 0,0 0 0,0 0 0,1-1 0,-2 0 0,0 1 0,-1 0 0,-1 1 0,0 0 0,1-1 0,0-1 0,3 2 0,-1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46:48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24575,'3'97'0,"0"1"0,-1-1 0,1 0 0,1-22 0,0-7 0,0 8 0,1 20 0,1 12 0,0-2 0,0-18 0,2-12 0,0-8 0,0 15 0,0-1 0,1-19 0,0-4 0,-1 37 0,3-31 0,-1 0 0,-5-12 0,-2 1 0,2 23 0,0 1 0,-2-26 0,0-2 0,-1 19 0,0-8 0,-1-20 0,4 39 0,-5-54 0,0 9 0,3-17 0,-2-34 0,2-6 0,-3-23 0,0 30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46:50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24575,'0'31'0,"0"25"0,0 6 0,0 1 0,0 11 0,0 16 0,0-11 0,0 15 0,0-14 0,0 15 0,0-16 0,0 10 0,-3-20 0,0-1 0,-3 13 0,-1-29 0,-3 27 0,4-23 0,0-3 0,-6-2 0,4 15 0,1-6 0,2-34 0,-9 62 0,6-34 0,-5 0 0,0 2 0,4 17 0,-5-17 0,10-20 0,3-25 0,-3 5 0,4-5 0,0 2 0,0-1 0,0 4 0,0-7 0,0 7 0,0-7 0,0 3 0,0 8 0,0-9 0,0 17 0,0-14 0,0 3 0,0-5 0,0-11 0,0 2 0,0-6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1:46.63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24575,'0'92'0,"0"1"0,0-1 0,0-3 0,0 12 0,0 7 0,0-2 0,0-8 0,0-17 0,0 16 0,0-2 0,0-8 0,0 17 0,0 5 0,0-10 0,0-20 0,0-15 0,0-10 0,0 2 0,0 1 0,0 13 0,0 2 0,0-2 0,0 1 0,0 7 0,0 0 0,0-3 0,0-4 0,0 12 0,0-2 0,0-15 0,0 7 0,0-37 0,0 22 0,7-21 0,0 8 0,1-7 0,1 5 0,-8-7 0,4-8 0,-5 7 0,4-11 0,0-9 0,1 5 0,3-7 0,-7-5 0,6-3 0,10 17 0,-10-17 0,9 14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1:48.69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1381 0 24575,'-26'0'0,"-14"0"0,-38 0 0,-30 0 0,2 0 0,20 0 0,3 0 0,-4 0 0,8 0 0,-4 0 0,2 0 0,5 0 0,0 0 0,4 0 0,12 0 0,-15 0 0,3 0 0,9 0 0,45 7 0,7-5 0,11 4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1:50.05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28 1 24575,'0'13'0,"0"1"0,-4 10 0,3-8 0,-12 21 0,11-23 0,-6 14 0,8-20 0,0 1 0,8 2 0,2-2 0,16 7 0,-11-6 0,20 3 0,-18-4 0,33 5 0,-22 0 0,14-4 0,-25-2 0,1-4 0,-5 0 0,0 9 0,-1-4 0,-3 3 0,-5-3 0,0-4 0,-4-1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1:57.81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2266 1359 24575,'0'-52'0,"0"-47"0,3 44 0,0-1 0,-1-6 0,2 6 0,6-6 0,-3 27 0,4 4 0,-9 13 0,6-7 0,-8 17 0,-25 68 0,4-18 0,1 7 0,-2 3 0,-25 33 0,1-14 0,8-28 0,-2-2 0,-16 18 0,15-26 0,-1-1 0,0 0 0,3-3 0,-12 14 0,-8-10 0,49-33 0,2-10 0,4-4 0,4-21 0,0-4 0,16-19 0,3-4 0,-5 7 0,4 2 0,5-1 0,19-9 0,-14 10 0,1-1 0,18-25 0,-15 11 0,-9 6 0,-19 23 0,8-23 0,-12 1 0,5 29 0,0-26 0,0 34 0,3 2 0,-11 13 0,-31 58 0,9-7 0,0 5 0,-7 8 0,1 2 0,3 5 0,4-2 0,0 9 0,7-6 0,4-6 0,0-1 0,3-6 0,-13 41 0,15-69 0,2-27 0,-7-61 0,11 7 0,3-7 0,-5-13 0,2-3 0,3-1 0,4 2 0,4 7 0,3 6 0,4-17 0,14-3 0,-10 50 0,0 9 0,3-3 0,-13 25 0,-11 23 0,-7 9 0,-28 58 0,4-3 0,8-21 0,1 0 0,5-10 0,1-2 0,1 3 0,0-1 0,-16 41 0,-4-8 0,9-21 0,5-21 0,-9-4 0,12-7 0,-16 11 0,10-18 0,6-13 0,-6-1 0,16-69 0,2 6 0,5-33 0,4-4 0,-2 2 0,2 22 0,-4 18 0,-3 46 0,-2 29 0,-4 43 0,3-17 0,0 2 0,-4 22 0,1 13 0,-22-7 0,11-27 0,-15 23 0,-5-19 0,5-15 0,-6 5 0,-14 0 0,26-34 0,-5 6 0,16-23 0,16-7 0,-5-40 0,8-8 0,-1-8 0,-1-3 0,3-10 0,0-11 0,-3 71 0,-2 25 0,-9 53 0,-2 11 0,4-12 0,-1 1 0,-13 27 0,6-23 0,-13-26 0,17-30 0,-17-4 0,18-23 0,-14-28 0,12 14 0,-1-6 0,3 32 0,10 4 0,-7 4 0,4 11 0,-1-4 0,-7 21 0,-3-12 0,-28 21 0,22-20 0,-24 8 0,27-17 0,-9 1 0,2-5 0,8 0 0,1-11 0,11-4 0,-3-7 0,3-13 0,3 24 0,-5-7 0,10 39 0,-18-2 0,11-3 0,-16-4 0,3-16 0,6 0 0,-8 0 0,9 0 0,-14-4 0,0 3 0,-6-3 0,8 4 0,9 0 0,-3 4 0,21-3 0,-7 2 0,36-3 0,5 0 0,35-4 0,-26 3 0,27-8 0,-48 8 0,41-8 0,-30 4 0,18 0 0,-23 1 0,-11 4 0,75-9 0,-60 7 0,24-5 0,1-1 0,-11 2 0,4 0 0,36-5 0,0 10 0,2-10 0,-21 7 0,-4 1 0,-10-4 0,31 1 0,-9 2 0,-38 3 0,46-4 0,-65 1 0,47 3 0,-44-2 0,53 3 0,-22 0 0,10 0 0,-8 0 0,-10 0 0,-12-4 0,-5-1 0,-8-8 0,-11 4 0,-4-9 0,3-4 0,-3-13 0,0 4 0,-1 4 0,-4 4 0,0-5 0,0 1 0,0-6 0,0-17 0,0 19 0,0-68 0,0 56 0,0-53 0,0 68 0,0-25 0,0 32 0,4-30 0,-3 27 0,7-36 0,-7 32 0,4-14 0,-5-7 0,0 4 0,0-2 0,0-12 0,0 17 0,0 5 0,0-8 0,0 8 0,0-8 0,0 7 0,0 13 0,0 17 0,-17 24 0,-11 25 0,-21 42 0,12-11 0,13-17 0,0 1 0,-5 16 0,9-22 0,1-3 0,-8 5 0,5 9 0,4-39 0,0 22 0,4-25 0,3 1 0,2-4 0,-16 14 0,9-9 0,-16 15 0,4-9 0,8-6 0,-24 23 0,31-31 0,-26 26 0,19-19 0,-13 17 0,9-11 0,-18 24 0,14-25 0,-13 19 0,14-22 0,1 4 0,8-11 0,2 0 0,12-10 0,-11 7 0,8-6 0,-5 5 0,5-10 0,3 3 0,-1-20 0,6 42 0,0-34 0,3 38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2:35.3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4908 593 24575,'-7'-23'0,"-5"-26"0,5 14 0,-2-18 0,2-6 0,2-16 0,-4-20 0,7 32 0,1 41 0,0-1 0,1 12 0,0-2 0,0 5 0,0 2 0,-4 3 0,-8 0 0,-4 3 0,1-2 0,1 2 0,8 0 0,-10 0 0,8 0 0,-8 0 0,9 0 0,-7-1 0,4 1 0,-14-2 0,-28 1 0,-7-1 0,-9-3 0,0 3 0,0 0 0,-1-2 0,15 4 0,9 0 0,5 0 0,3 0 0,-19 0 0,6-1 0,-2 1 0,-13-1 0,10 0 0,-5 0 0,-8 0 0,1 0 0,17 2 0,-1-1 0,-31 0 0,2 0 0,-15 4 0,6-2 0,39 0 0,-1-2 0,-42 0 0,16 0 0,7 0 0,10 0 0,20 0 0,-42 0 0,27 0 0,5-1 0,-3 0 0,1 1 0,0 0 0,-2-1 0,-1-1 0,-12 1 0,3 0 0,-24-1 0,28 0 0,4 0 0,0 0 0,-8 0 0,38 1 0,-13 0 0,2 0 0,-38 3 0,27-2 0,-29 2 0,-13-4 0,2-1 0,-11 0 0,29 1 0,36 1 0,0 0 0,10 0 0,-14 1 0,19 0 0,-31 0 0,-3 0 0,4 0 0,0 0 0,19 0 0,5 0 0,-19 0 0,18 0 0,-13 0 0,-12-2 0,10 2 0,-51-2 0,25 2 0,1 1 0,-2 0 0,-11 0 0,-14 1 0,67 14 0,9 14 0,7 8 0,1 5 0,-3 14 0,4-4 0,-3 13 0,3-10 0,2-1 0,0-4 0,0 4 0,0-3 0,2-16 0,1 0 0,0-19 0,3-13 0,-2-4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24575,'0'13'0,"1"1"0,0 8 0,0 0 0,1 3 0,-1-1 0,0-4 0,-1-4 0,0-8 0,0-4 0,0-1 0,0-2 0,0-1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2:38.5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 15 24575,'-81'-8'0,"13"3"0,-15 4 0,41 2 0,-4 3 0,24 11 0,-3 6 0,19 18 0,28-2 0,31 17 0,-13-18 0,8 7 0,-36-20 0,1 23 0,-10-18 0,4 6 0,-10-18 0,-35 5 0,16-9 0,-19 8 0,24-16 0,-39-2 0,20-2 0,-25 0 0,58 1 0,20 1 0,2 0 0,-1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2:41.1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184 1 24575,'-32'15'0,"10"-6"0,13 1 0,-2 1 0,1-2 0,-6 11 0,6-9 0,-4 12 0,5-9 0,-8 10 0,9-1 0,-3-2 0,4 13 0,4-14 0,0 4 0,2 6 0,1-16 0,1 13 0,-1-16 0,6 4 0,-4-6 0,13 16 0,-6-16 0,5 6 0,1-12 0,7-2 0,5 0 0,5 0 0,-13-1 0,-3-1 0,2-2 0,14-7 0,-2 2 0,13-8 0,-27 9 0,6-4 0,-17 5 0,15-18 0,-11 7 0,8-14 0,-14 14 0,-1-2 0,-1 7 0,-1-3 0,-2 0 0,-5-14 0,3 2 0,-5-3 0,3 5 0,-1 12 0,-1-3 0,-7 5 0,7 2 0,-9-2 0,5-2 0,-1 4 0,-4-2 0,9 8 0,-7 0 0,3 3 0,-14 0 0,-21 5 0,8-2 0,5 4 0,23-6 0,15 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2:41.8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277 0 24575,'-27'31'0,"-17"18"0,1 2 0,1 4 0,3-2 0,13-16 0,-21 33 0,41-65 0,3-4 0,5-12 0,-2 7 0,1-5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2:42.3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24575,'13'-4'0,"-2"2"0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2:42.8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24575,'0'0'0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3:12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0 382 24575,'0'-48'0,"1"-4"0,2-1 0,6-11 0,-3-25 0,6 65 0,-11 7 0,6 10 0,-2-8 0,3 14 0,0-3 0,11 4 0,-8 0 0,16 0 0,-16 0 0,5 4 0,-8-3 0,25 19 0,-6-12 0,27 12 0,-2-6 0,-14-9 0,51 4 0,-42-9 0,4 0 0,5 0 0,24 0 0,6 0 0,-19 0 0,-4-4 0,0-1 0,4 3 0,-6-2 0,1-1 0,-1 0 0,-16 4 0,50-8 0,-21 0 0,-21 3 0,-3 1 0,9-5 0,21 6 0,-27 4 0,45-5 0,-40 4 0,16-3 0,-34 4 0,9 0 0,-21 0 0,0 0 0,-10-4 0,16 3 0,-18-3 0,12 4 0,-19 0 0,0 7 0,-6 3 0,-3 25 0,-4-3 0,-2 16 0,1-17 0,-4 16 0,8-23 0,-3 14 0,4-15 0,0 14 0,0 3 0,0-7 0,5 14 0,-3-37 0,3 16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3:14.3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0 24575,'0'13'0,"0"-9"0,0 17 0,0-3 0,0-2 0,0 7 0,0 48 0,0-44 0,0 43 0,0-56 0,0 0 0,0-1 0,11 3 0,-4-9 0,12 4 0,-9-11 0,32 0 0,0-12 0,15 1 0,-8-12 0,-22 10 0,-5-4 0,-13 8 0,-26-4 0,-21 9 0,-1-5 0,-22 3 0,42 1 0,-31 0 0,30 5 0,-8 0 0,9 8 0,14-3 0,-2 7 0,14-11 0,-5 1 0,5-6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3:16.8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42 24575,'0'3'0,"0"8"0,0 3 0,0 3 0,0-8 0,0 3 0,0-2 0,0 2 0,0 8 0,0-8 0,7 15 0,-1-17 0,9 9 0,-6-14 0,2 2 0,-2-7 0,-1 0 0,4 0 0,5 0 0,5 4 0,-3 1 0,-3 0 0,-4 6 0,-2-9 0,2 13 0,-3 2 0,-5 10 0,0-4 0,-4 1 0,0-15 0,0 9 0,0 0 0,0 3 0,0 11 0,-4 1 0,3-8 0,-10 4 0,-3-11 0,0-8 0,-2 6 0,7-16 0,1 4 0,0-4 0,1 0 0,-5-15 0,2-5 0,1-12 0,5 9 0,4-3 0,0-3 0,0 3 0,0-25 0,0 19 0,4-8 0,6-2 0,1 24 0,7-26 0,-8 31 0,3-19 0,0 19 0,2-11 0,2 6 0,1-1 0,-1 7 0,-3 3 0,1-3 0,-9-1 0,1 0 0,-10 2 0,-2 7 0,-21 0 0,-9 4 0,-1 0 0,4 0 0,1 0 0,18 0 0,-16 0 0,15 0 0,-3 0 0,4 0 0,-11 7 0,13-5 0,-5 10 0,13-4 0,3-2 0,0 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3:17.9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 1 24575,'0'7'0,"0"-4"0,-4 13 0,-8 8 0,1-12 0,-1 19 0,8-21 0,0 14 0,3-14 0,-6 14 0,6-14 0,-7 2 0,7-5 0,-3-10 0,4 6 0,0-7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3:18.8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24575,'2'11'0,"0"2"0,-1 2 0,0 5 0,0 5 0,0 4 0,0 1 0,0-7 0,-1-9 0,0-7 0,0-5 0,0-1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3:19.4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24575,'0'5'0,"0"-2"0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8T20:53:33.40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1127 3054 24575,'-42'0'0,"27"-16"0,-19-12 0,34-23 0,23-17 0,5-2 0,-4-9 0,9 10 0,5-2 0,-6 19 0,-1 3 0,-6 4 0,1 1 0,2-2 0,-3 5 0,-10-4 0,-39 46 0,-35 29 0,-6 0 0,-5 20 0,11-10 0,-3 4 0,8-2 0,-2 2 0,2-2 0,-4 3 0,3-3 0,-7 4 0,7-4 0,-16 21 0,38-38 0,29-21 0,-4 0 0,4-7 0,0-7 0,22-43 0,-8 17 0,18-25 0,2 8 0,-11 26 0,13-20 0,12-14 0,-10 19 0,-6-14 0,-24 36 0,-33 30 0,-16 19 0,1 3 0,-4 5 0,7-5 0,0 2 0,-10 8 0,0-1 0,5-5 0,4-2 0,-19 24 0,-18-1 0,32-16 0,1-10 0,16-7 0,3-9 0,14-7 0,4-19 0,5 0 0,9-26 0,6-8 0,27-39 0,-9 19 0,18-7 0,3 0 0,-5 4 0,2 2 0,4-5 0,-10 11 0,1-2 0,1-1 0,4-4 0,-3 3 0,6-9 0,-2 2 0,-8 13 0,1-2 0,-7 12 0,-2 3 0,-7-1 0,-22 31 0,-13 12 0,-15 15 0,-1 13 0,-23 16 0,5 7 0,-3-6 0,14-4 0,5-15 0,-4 8 0,-22 7 0,-1 1 0,-16 10 0,39-24 0,-6 1 0,37-59 0,2 9 0,23-43 0,9-10 0,14-2 0,-12 24 0,6-7 0,-4 6 0,-1 3 0,-1 5 0,6-3 0,-3 3 0,1-12 0,-16 28 0,-16 13 0,-27 21 0,-40 48 0,-1-2 0,15-3 0,2 0 0,-6 10 0,-4-10 0,4 4 0,16-30 0,8-9 0,22-50 0,14 5 0,-2-29 0,24 7 0,-6 2 0,1-5 0,1 10 0,4-3 0,4-12 0,5-7 0,-2 3 0,5-3 0,-2 3 0,1-1 0,-4 4 0,-7 15 0,-9 10 0,-15 16 0,-3 1 0,-10 13 0,-45 63 0,19-22 0,-24 35 0,13-19 0,12-18 0,0 2 0,13-25 0,13-22 0,23-26 0,4-19 0,5 4 0,-3 7 0,-8 11 0,22-27 0,-13 19 0,2 0 0,16-29 0,1 2 0,-38 51 0,1 5 0,-8 3 0,-25 12 0,-22 36 0,-24 4 0,0 24 0,21-25 0,10-5 0,27-29 0,6-30 0,45-55 0,1-2 0,-11 35 0,0 3 0,8-9 0,-19 24 0,-4 8 0,-13 20 0,0 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2:1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24575,'10'0'0,"1"0"0,1 0 0,-3 0 0,-2 0 0,-1 1 0,6 1 0,2-1 0,0 0 0,-5 1 0,-5 1 0,-6 1 0,-3 3 0,-4 2 0,-2 4 0,-2 5 0,0 2 0,0 1 0,3-3 0,0-5 0,6-6 0,-1-3 0,0-3 0,3 0 0,-2 0 0,4 1 0,2 0 0,2 1 0,0-1 0,2 3 0,1 2 0,1 1 0,-2 0 0,-2-2 0,-1-3 0,-1 0 0,0 3 0,2 4 0,-1-2 0,0 0 0,-2 0 0,0-1 0,-2 2 0,0 0 0,-1-2 0,-1-1 0,-1-2 0,-2 0 0,-1 1 0,-1 1 0,-1 1 0,4-2 0,-1-1 0,4-3 0,-2 0 0,-2 0 0,2 0 0,2 0 0,1-1 0,3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2:1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24575,'2'9'0,"-2"-1"0,1 0 0,-1 2 0,0 2 0,0 3 0,0 1 0,0 0 0,-1-1 0,0-4 0,1-5 0,1-3 0,2-3 0,0 0 0,1 0 0,0 1 0,1 0 0,1 0 0,0-1 0,1-3 0,-1 1 0,3-3 0,-3-2 0,2-2 0,-2-1 0,1-2 0,0 0 0,0 2 0,0 2 0,-1 4 0,2 3 0,-3 3 0,0 7 0,-5 6 0,0 7 0,-1 5 0,-1 5 0,1 4 0,0-1 0,1-4 0,0-6 0,0-14 0,0-3 0,-1-8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2:19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24575,'-5'10'0,"-1"5"0,-6 9 0,-2 4 0,-2 2 0,2-3 0,4-5 0,0-4 0,1-3 0,0-2 0,2-5 0,3-3 0,4-6 0,-1 1 0,1-1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2:2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24575,'5'0'0,"-1"1"0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2:20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2:2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39 840 24575,'0'-10'0,"0"-5"0,0 6 0,-1-12 0,0 15 0,-2-11 0,1 4 0,-1-5 0,0-3 0,0 0 0,0 0 0,-1-2 0,1 1 0,0-1 0,2 0 0,0-1 0,0-2 0,-1 0 0,1-2 0,1 1 0,-1-2 0,1-1 0,0-1 0,0 0 0,0 4 0,0 2 0,0 2 0,0 0 0,0-2 0,0 0 0,0 2 0,0 0 0,0 0 0,0 3 0,0 1 0,0 3 0,0 1 0,0 1 0,0 3 0,0 4 0,0 3 0,-1 3 0,0 1 0,0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2:2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24575,'3'-6'0,"1"0"0,1 0 0,0-2 0,1 1 0,0-2 0,2-1 0,2 0 0,1-3 0,0 1 0,-1 1 0,-5 4 0,1 3 0,4 2 0,6 0 0,1 0 0,-6 0 0,-5 0 0,-5 3 0,5 5 0,4 6 0,2 2 0,-3-2 0,-4-6 0,-3-3 0,-1-1 0,1 2 0,0-2 0,0 4 0,-1-5 0,0 2 0,-1-2 0,1 0 0,3 3 0,4 2 0,12 8 0,-8-6 0,4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0:55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24575,'2'52'0,"0"1"0,-1-1 0,0 1 0,2-13 0,-1-3 0,1 4 0,0 10 0,0 8 0,1-2 0,-1-10 0,2-6 0,0-4 0,-1 8 0,1-1 0,0-10 0,1-3 0,-2 21 0,3-17 0,-1 0 0,-3-6 0,-2 0 0,2 12 0,0 1 0,-1-14 0,0-1 0,-1 11 0,0-6 0,0-9 0,2 20 0,-3-29 0,0 5 0,2-10 0,-2-17 0,2-4 0,-2-12 0,0 15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24575,'0'35'0,"0"-8"0,0 18 0,0-20 0,0-1 0,0-14 0,0-5 0,-1-3 0,1-1 0,0-1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0:55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24575,'0'17'0,"0"13"0,0 3 0,0 1 0,0 6 0,0 9 0,0-7 0,0 9 0,0-8 0,0 8 0,0-8 0,0 5 0,-2-11 0,1 0 0,-3 6 0,0-15 0,-2 15 0,3-13 0,-1-1 0,-3-2 0,2 9 0,1-4 0,1-18 0,-5 33 0,3-18 0,-2 1 0,-1 0 0,3 9 0,-4-9 0,7-10 0,1-14 0,-1 2 0,2-2 0,0 1 0,0 0 0,0 1 0,0-3 0,0 4 0,0-4 0,0 1 0,0 5 0,0-5 0,0 9 0,0-8 0,0 3 0,0-4 0,0-5 0,0 0 0,0-2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1:33.3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46 459 24575,'0'-17'0,"-1"0"0,-3-2 0,0-3 0,-1-1 0,1 0 0,1-1 0,0 0 0,1-1 0,-1-2 0,0 1 0,1 4 0,0 2 0,1 0 0,-2 0 0,1 0 0,0 2 0,1 5 0,1 4 0,-1 3 0,1 1 0,0 0 0,0 2 0,2 0 0,1 1 0,3 0 0,4 0 0,5-2 0,5 1 0,6 0 0,6-1 0,9 1 0,5-2 0,2 2 0,0 0 0,0 0 0,10 2 0,11-1 0,7-1 0,-1 1 0,-7 1 0,-8 0 0,-3 1 0,0 0 0,-4 0 0,-6 0 0,-2 0 0,2 0 0,7 0 0,9 0 0,0 0 0,-8 0 0,-4 1 0,-3 0 0,0 1 0,2-1 0,-6 0 0,-4 0 0,-2 0 0,-1 0 0,4 0 0,5 0 0,4 1 0,0 0 0,2-1 0,3 0 0,-2-1 0,0-1 0,-5 0 0,-1 1 0,7 1 0,5 0 0,-4 0 0,-8-1 0,-10 1 0,-6 0 0,-3 0 0,-4-1 0,-6 0 0,-5 0 0,-1 0 0,8 1 0,8 0 0,4 1 0,-2-1 0,-8 1 0,-7-1 0,-2 1 0,4 1 0,10 0 0,-11-1 0,2-1 0,-15 0 0,3 1 0,6 0 0,4 0 0,-4 0 0,-1-1 0,-7 0 0,0 1 0,-1 2 0,-1 2 0,0 2 0,0 1 0,0-4 0,-1 3 0,-1 2 0,0 4 0,0 4 0,0-1 0,1-5 0,0-3 0,-1 0 0,-1-1 0,-1-3 0,1-1 0,-1-4 0,1 0 0,0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1:36.0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 1 24575,'-5'0'0,"1"0"0,1 0 0,-1 2 0,-2 2 0,-1 2 0,2 2 0,2 0 0,2 0 0,1 1 0,-1 3 0,2 1 0,-1 1 0,2 0 0,0 0 0,1-3 0,0-1 0,0-4 0,-1-3 0,0-2 0,0-1 0,0 0 0,0 0 0,1-1 0,-1-2 0,1-3 0,2-3 0,0-1 0,1-1 0,-1-2 0,-1 2 0,-1 0 0,-1 2 0,-1 1 0,0 0 0,1 1 0,2 0 0,0 0 0,0 0 0,-1 4 0,-1 0 0,-1 3 0,1 0 0,-1 1 0,0 2 0,0 8 0,1 11 0,0 22 0,0-8 0,2 20 0,2-27 0,-1 0 0,-1-8 0,-2-8 0,-1-1 0,0-1 0,0-2 0,0-1 0,-1-3 0,0-1 0,0-3 0,5-8 0,-4 5 0,3-6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1:37.3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1 24575,'-5'0'0,"-2"0"0,3 0 0,-6 2 0,-1 2 0,0 1 0,2 0 0,5-1 0,3-1 0,0 2 0,1 1 0,0 1 0,1 0 0,-1 1 0,2-2 0,0 2 0,1 2 0,3 3 0,1 3 0,4 0 0,1 0 0,-2-2 0,-2-3 0,-4-2 0,-2-4 0,-1 0 0,-1-3 0,-1 2 0,-1 0 0,-2 0 0,-5 0 0,-1 0 0,-1 2 0,2-1 0,1 0 0,4-2 0,2-1 0,1-2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1:37.9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0 24575,'-9'19'0,"-13"16"0,8-14 0,-9 15 0,17-25 0,-1 0 0,3-5 0,3-5 0,1-1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1:38.6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1:39.6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1:55.2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536 0 24575,'-4'16'0,"0"0"0,0 5 0,0 0 0,1-2 0,1-5 0,2-6 0,0-4 0,-1 1 0,-1 4 0,-1 6 0,1-7 0,1-3 0,2-15 0,1-5 0,0-3 0,0-2 0,-1 0 0,0 0 0,-1 3 0,0 6 0,0 4 0,-1 6 0,-2 1 0,-5 2 0,-2 3 0,-1 3 0,0 0 0,-3 3 0,-3 3 0,-1 1 0,5-2 0,6-4 0,6-5 0,2-5 0,1-1 0,1 0 0,-1 0 0,-1 1 0,-5 5 0,-4 3 0,-5 5 0,0 0 0,3-5 0,6-3 0,3-3 0,5-9 0,0 0 0,3-7 0,-2 1 0,-3 7 0,-4 0 0,-8 11 0,-7 3 0,-8 5 0,11-7 0,5-5 0,23-13 0,-4 3 0,5-6 0,-9 7 0,0 0 0,-4 2 0,-6 6 0,-8 4 0,-3 3 0,-4 2 0,-2 0 0,1-1 0,4-2 0,6-3 0,7-2 0,3 0 0,-3-2 0,-7 2 0,-10 2 0,-7 3 0,-2 2 0,2 1 0,6-1 0,5 0 0,11-4 0,4-1 0,3-1 0,-3 0 0,-8 1 0,-8 1 0,-2 0 0,0-1 0,8 0 0,9-1 0,8 2 0,-1-3 0,2 3 0,-6-3 0,-1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1:21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24575,'4'10'0,"0"5"0,-3 5 0,0 8 0,1 2 0,0-1 0,-1-6 0,0-3 0,-2 0 0,0 1 0,0 3 0,1-3 0,0-3 0,0-4 0,0 4 0,0 5 0,0 2 0,0-2 0,0-7 0,0-5 0,0-3 0,0-2 0,0 0 0,0-1 0,0-1 0,0-1 0,0-4 0,-1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1:23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24575,'2'10'0,"-1"3"0,1 3 0,0 5 0,-1 3 0,2 1 0,-1-5 0,1-7 0,2-8 0,5-9 0,6-7 0,2-4 0,1 0 0,-3 0 0,0 3 0,-1 0 0,-2 1 0,-5 4 0,-5 3 0,-3 2 0,-1 2 0,0 4 0,-2 6 0,0 4 0,0 1 0,1-3 0,2-5 0,4-6 0,5-2 0,4-2 0,2 0 0,2 1 0,-1 1 0,-2 0 0,-4-1 0,-4 3 0,-4 3 0,-2 5 0,1-3 0,1-2 0,2-4 0,12 0 0,11 0 0,7-2 0,0-2 0,-15 2 0,-8-2 0,-9 5 0,0 4 0,2 3 0,0 2 0,0-3 0,-1-2 0,1-5 0,3 0 0,0 0 0,2 0 0,3 2 0,3 2 0,0 1 0,-2-1 0,-7-2 0,-5-1 0,-9-4 0,1 2 0,-1-1 0,5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24575,'4'9'0,"-2"4"0,0 2 0,0 3 0,1 2 0,1 1 0,-1 0 0,-1-4 0,-1-4 0,0-1 0,-1-1 0,0-4 0,0-3 0,0-3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12:07.1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414 0 24575,'-11'0'0,"-6"0"0,-9 0 0,-6 1 0,0 0 0,1 3 0,3 1 0,-1 0 0,4-2 0,3 2 0,-4 4 0,-2 4 0,-1 1 0,2 2 0,8-1 0,5-2 0,5-3 0,5-3 0,3 1 0,-1 3 0,1 2 0,0 2 0,1-1 0,0 0 0,0 0 0,1-1 0,1 0 0,1-1 0,1 0 0,1-1 0,0-1 0,2-1 0,-1-1 0,1-1 0,3 0 0,3 0 0,2 0 0,3-1 0,1 0 0,7 1 0,10 1 0,11-2 0,2-1 0,-1-2 0,-4 1 0,2 1 0,3 1 0,-6 1 0,-7-3 0,-9-1 0,-7-1 0,-1-1 0,1-1 0,-2-1 0,-1-1 0,-4 1 0,-1 0 0,0 0 0,-1-1 0,1-2 0,0 0 0,0-1 0,-1-1 0,-2 0 0,0-2 0,-1-2 0,0-1 0,0 0 0,-4 1 0,-2 2 0,-1-2 0,0-1 0,0-1 0,0 1 0,-1 0 0,-1 1 0,0 1 0,-2 0 0,1-1 0,-1-3 0,0-1 0,0 1 0,-2 2 0,2 4 0,0 2 0,0 1 0,-2-2 0,-2-2 0,-2 1 0,0 1 0,2 1 0,0 1 0,-3-2 0,-3 0 0,-2-1 0,-2 1 0,0 1 0,-1 0 0,-3 0 0,-2 0 0,-1 0 0,1 1 0,2 0 0,0 1 0,0 1 0,-1-1 0,0 2 0,1-1 0,1 0 0,-3 0 0,1 1 0,2-1 0,7 2 0,6-1 0,6 0 0,0 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24575,'0'3'0,"0"0"0,0 9 0,0-4 0,0 4 0,0-2 0,0 8 0,0-9 0,0 5 0,0 0 0,0-4 0,0 3 0,0 1 0,0-4 0,0 4 0,0-6 0,0 1 0,0 0 0,0-1 0,0 1 0,0 0 0,0-1 0,0 1 0,0-1 0,0 1 0,0-1 0,4 1 0,0-1 0,1 1 0,-1-1 0,0 1 0,-4-1 0,4 0 0,-4 1 0,0 0 0,4-1 0,-3 0 0,3 1 0,-4-1 0,0 0 0,0 1 0,3-1 0,-2 0 0,3-3 0,-4-2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24575,'0'14'0,"0"-4"0,0 25 0,0-13 0,0 10 0,0-11 0,0 6 0,0-13 0,0 5 0,0-9 0,0 9 0,4-9 0,-3 8 0,2-8 0,-3 9 0,4-9 0,-3 8 0,8-3 0,-8 0 0,3 4 0,-4-4 0,4 0 0,-3 3 0,3-3 0,-4 5 0,0-5 0,4-1 0,-3-6 0,2 1 0,-3 0 0,0-1 0,0 1 0,4 0 0,-3-4 0,3-2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24575,'0'4'0,"0"-1"0,0 14 0,0 4 0,0 1 0,0 4 0,0 0 0,0-5 0,0 12 0,0-12 0,0 5 0,0-6 0,0 0 0,0-5 0,0 4 0,0-9 0,0 3 0,0-4 0,0 0 0,0-1 0,3 1 0,-2-1 0,3 1 0,-4 0 0,0-1 0,4 1 0,-3 0 0,3-1 0,0 1 0,-3 0 0,3-1 0,-4 1 0,0 0 0,0-1 0,3-3 0,-2-2 0,2-3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24575,'5'3'0,"-1"7"0,-4-1 0,0 5 0,0-1 0,0-3 0,0 9 0,0-4 0,0 5 0,0-5 0,0 3 0,0-3 0,0 0 0,0-1 0,0 0 0,0-4 0,0 3 0,0-4 0,0 0 0,4-1 0,-3 1 0,3-1 0,-4 1 0,3-1 0,-2 0 0,3 0 0,-1 0 0,2-3 0,-1-1 0,0-4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24575,'0'18'0,"0"5"0,0-1 0,0 4 0,0 0 0,0-9 0,0 7 0,0-9 0,0 0 0,0-1 0,0-5 0,0 4 0,0 2 0,0 4 0,0 1 0,0-7 0,0 6 0,0-9 0,0 9 0,0-9 0,0 3 0,0-4 0,0-1 0,0 1 0,0 0 0,0-1 0,0 1 0,0-1 0,0 0 0,0 1 0,0-1 0,0 0 0,0 0 0,0 1 0,0-1 0,0 0 0,0 0 0,0 0 0,0 0 0,0-3 0,0-1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24575,'0'12'0,"0"4"0,0-1 0,0 0 0,0 4 0,0-4 0,0 11 0,0-10 0,0 4 0,0 0 0,0-3 0,0 9 0,0-6 0,0 0 0,0-1 0,0 1 0,0 0 0,0-5 0,0 4 0,0-9 0,0 8 0,0-8 0,0 4 0,0 0 0,0-4 0,0 8 0,0-8 0,0 9 0,0-9 0,0 8 0,0-8 0,0 4 0,0-5 0,0-1 0,0 1 0,0-1 0,0 1 0,0-5 0,0-1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24575,'0'21'0,"0"1"0,0-3 0,0 1 0,0 7 0,0-6 0,0 5 0,0-6 0,0 6 0,0-4 0,0 4 0,0 0 0,0-5 0,0 5 0,0-6 0,0 0 0,0-5 0,0 4 0,0-9 0,0 4 0,0-1 0,0-3 0,0 9 0,0-9 0,0 3 0,0 1 0,0-4 0,0 4 0,0-6 0,0 1 0,0 0 0,0-1 0,0 1 0,0 0 0,0-1 0,0 1 0,0-1 0,0 0 0,0-3 0,0-2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24575,'-5'0'0,"1"0"0,1 0 0,-3 0 0,3 1 0,-3 1 0,2 1 0,-1 0 0,-1-2 0,1 2 0,0 0 0,-1 2 0,-3 2 0,1 1 0,-5 1 0,5 1 0,-3-1 0,3 3 0,2-1 0,-2-1 0,1 2 0,-1 0 0,-1 1 0,3 1 0,0-1 0,5-3 0,-1-2 0,2-2 0,0 2 0,0 1 0,0 1 0,0 2 0,0-1 0,0-3 0,0-3 0,2-2 0,-2 3 0,3-2 0,-2 4 0,4-3 0,-1 2 0,1-4 0,-1 1 0,-1-3 0,0 0 0,0 0 0,2 1 0,1 1 0,0 1 0,1-2 0,-1 2 0,0-3 0,0 0 0,-1-1 0,-1 0 0,0 0 0,0 0 0,1 0 0,0 0 0,1 0 0,0-1 0,-1-2 0,-1-1 0,0-1 0,0 0 0,1-1 0,-1 0 0,0 0 0,2-1 0,0-2 0,2 0 0,-4-3 0,0 1 0,-2-2 0,1 1 0,0 0 0,0 3 0,-1 1 0,0 2 0,-1-1 0,0 1 0,-1 0 0,0 1 0,0 2 0,1 8 0,0 1 0,0 9 0,-1-3 0,0 3 0,0-4 0,0 2 0,0-3 0,0 4 0,0-1 0,0 1 0,0-2 0,0-2 0,0-1 0,0 0 0,0 3 0,3 11 0,-2 1 0,4 12 0,-4-7 0,2 0 0,-1-5 0,1-5 0,-1-2 0,0-2 0,0-2 0,0 2 0,0-3 0,-1-1 0,0-1 0,-1-4 0,0 1 0,0-1 0,0 6 0,1 3 0,0 1 0,0 2 0,-1-10 0,2-3 0,-5-6 0,0-2 0,-5-5 0,1-1 0,-1-3 0,4-3 0,1 0 0,1-3 0,2 9 0,0 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24575,'-7'1'0,"1"1"0,0 2 0,1 1 0,-1 3 0,0 2 0,0 0 0,-1 2 0,1-3 0,-2 1 0,2 1 0,2-2 0,-2 4 0,1-2 0,-1 5 0,0 0 0,-1 1 0,0-2 0,1-2 0,2-3 0,1 1 0,1-2 0,1 3 0,0 2 0,-1-2 0,0 1 0,0 2 0,1-1 0,-1 4 0,1-2 0,0-1 0,1-2 0,0-2 0,0-2 0,1-1 0,0 1 0,0-1 0,-1 4 0,1-3 0,1 4 0,0 0 0,0-4 0,-1-2 0,0-4 0,-1 0 0,1 0 0,1-2 0,1 1 0,-1-1 0,2-1 0,-2 2 0,2-2 0,0 0 0,1-2 0,2 1 0,1-1 0,2-1 0,1 3 0,-1-4 0,2 1 0,-1-2 0,-1 1 0,-1 1 0,-1 0 0,-5 0 0,1 1 0,-4 0 0,3-1 0,0-2 0,2-2 0,-1-1 0,2-1 0,-3 0 0,2 0 0,-2-3 0,0 1 0,-2-2 0,1 4 0,-2 1 0,0 3 0,0 1 0,0 0 0,0 1 0,0-1 0,-2 0 0,2 0 0,-3 1 0,2 0 0,-2 0 0,-2 0 0,3 0 0,-3 0 0,3 2 0,-4-2 0,0 1 0,1 1 0,-2-1 0,4 2 0,-1 0 0,1 0 0,-2 0 0,1 2 0,-5-1 0,0 4 0,-3-2 0,1 1 0,2-2 0,3 1 0,2-3 0,1 1 0,0-1 0,0 0 0,-1 0 0,0 0 0,0 0 0,2 2 0,0-2 0,-1 1 0,-2-1 0,-1 0 0,0-1 0,0-1 0,3 1 0,0-1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24575,'0'13'0,"0"14"0,0-8 0,0 21 0,0-14 0,0 3 0,-1-7 0,0-13 0,1-6 0,-1-3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24575,'-5'0'0,"0"0"0,0 0 0,-2 0 0,0 0 0,-1 0 0,1 0 0,0 0 0,-1 0 0,-3 0 0,-1 0 0,-2 1 0,6 0 0,1 1 0,4-1 0,0 1 0,-1 1 0,-3 1 0,-3 1 0,1-1 0,-4 2 0,5 1 0,-2 0 0,4 2 0,0-3 0,4 2 0,-1-4 0,2 2 0,1 0 0,-2 2 0,4 3 0,3 6 0,0-2 0,1 3 0,-1-7 0,-2-1 0,0-4 0,1 1 0,1 2 0,1-1 0,0 2 0,-2-2 0,1-1 0,-4 0 0,2 1 0,0 1 0,0 0 0,0-1 0,0-1 0,-1 3 0,-1-2 0,2 4 0,-3-3 0,1-1 0,-1 2 0,0-2 0,0 2 0,0-1 0,-1-3 0,1 0 0,-3-3 0,0 0 0,-1 1 0,-2 1 0,0 1 0,0 0 0,2-2 0,0-1 0,3-1 0,-4-1 0,2-1 0,-1 2 0,2-4 0,-1-2 0,3-2 0,-1-3 0,1 0 0,0 1 0,0 2 0,1 1 0,-1 0 0,8-1 0,-6 3 0,5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24575,'1'9'0,"-1"-1"0,2 5 0,-2 1 0,0 1 0,1 6 0,0-4 0,0 6 0,-1 1 0,-3 3 0,2-3 0,-4 4 0,5-10 0,-2 3 0,2-4 0,-1-2 0,1-3 0,-2-2 0,4-6 0,1-2 0,4-2 0,1 0 0,2 0 0,-2-1 0,-1 1 0,-1-2 0,-1 2 0,0 0 0,0-1 0,2-1 0,1-1 0,0 0 0,-1 2 0,-1-3 0,0 2 0,0-3 0,0 1 0,0 1 0,1-3 0,0 2 0,-1-2 0,-2 0 0,0 0 0,1-2 0,0 1 0,-1-2 0,-2 0 0,0 2 0,0 0 0,1 1 0,-1-1 0,0-2 0,-1 0 0,1 0 0,-2-4 0,3 0 0,-3-1 0,2 4 0,-4 9 0,1 9 0,-1 6 0,-1 6 0,2-2 0,-1 1 0,-1-2 0,3-2 0,-1 0 0,-1-2 0,2 2 0,-1-1 0,1 0 0,0-3 0,0 1 0,0-2 0,0 4 0,0 0 0,1 0 0,-1-1 0,3-4 0,-3 1 0,3 1 0,-3-3 0,3-1 0,-3-1 0,2-3 0,-2 4 0,1 1 0,-1 2 0,3 2 0,-1 3 0,1 1 0,0 5 0,-1 0 0,1 3 0,-3-6 0,3-1 0,-3-5 0,3-2 0,-4-4 0,1-4 0,-3-2 0,0-1 0,0 1 0,-2-3 0,1 1 0,0 1 0,2-1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24575,'-6'0'0,"0"2"0,-1-1 0,-2 2 0,-2 0 0,1 2 0,-2 1 0,4 0 0,-1 3 0,3-3 0,0 3 0,-2-3 0,0 4 0,-5-2 0,3 1 0,-2-2 0,5-1 0,-1 1 0,2 1 0,-2 4 0,-3-1 0,2 1 0,-2 0 0,6-1 0,-4 2 0,4 2 0,-2 1 0,4 0 0,-1-2 0,1-1 0,1 0 0,-1 1 0,3 3 0,-1 2 0,1 0 0,0 4 0,0-2 0,0 3 0,1-4 0,1-4 0,-1-5 0,1-5 0,-2-2 0,2 0 0,0 0 0,3 0 0,0 0 0,0 1 0,1-1 0,-1-1 0,-1-1 0,1-1 0,-1-1 0,3 3 0,0-3 0,3 3 0,1-3 0,-1 2 0,-1-2 0,-2 0 0,1 0 0,-2-2 0,0 2 0,-2-1 0,-1 1 0,0 0 0,3-2 0,-1 1 0,4-4 0,0 1 0,-1-2 0,0 0 0,-2-1 0,-1 2 0,-1-2 0,1 1 0,-1-3 0,2-3 0,-1-1 0,-2 0 0,-2 1 0,-1 3 0,0 0 0,0 3 0,0 0 0,0 1 0,0 0 0,-1 1 0,1 0 0,-3 1 0,0 0 0,-2 1 0,1 0 0,-3 0 0,0 1 0,0-2 0,-3 1 0,3 1 0,-3-1 0,5 2 0,-1 0 0,3 0 0,-2 0 0,-2 0 0,0 0 0,-3 0 0,4 2 0,-2-2 0,5 3 0,-1-2 0,2 2 0,-1-1 0,3 0 0,0-1 0,2 0 0,1-1 0,0 0 0,-2 0 0,1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0 24575,'-8'0'0,"-2"1"0,2 0 0,-5 1 0,2-1 0,-3 0 0,0 0 0,0 0 0,2 1 0,-2 0 0,5 1 0,-6 0 0,4 1 0,-3 1 0,-1 1 0,0 0 0,0 3 0,-1-1 0,5 3 0,3-2 0,4-3 0,0 0 0,4-2 0,-3-1 0,3 3 0,-1-1 0,1 2 0,0-1 0,0 3 0,1-2 0,1 1 0,2-1 0,1-1 0,1 0 0,1 0 0,2 0 0,2-1 0,2 2 0,2-3 0,-2 3 0,3-3 0,-5 2 0,3 0 0,-1 0 0,-3-1 0,-1 1 0,-3-3 0,0 4 0,3 1 0,-1 1 0,2 0 0,-4-2 0,1-1 0,-2 2 0,2 1 0,1 2 0,-1 2 0,-1 0 0,0-1 0,-3-1 0,3-1 0,-3 2 0,0-4 0,-1 2 0,-1-4 0,-1 1 0,2 0 0,-2 0 0,-2-1 0,2-1 0,-4 0 0,3-1 0,-4 0 0,3-1 0,-4 0 0,2 1 0,-4-1 0,3 0 0,0 0 0,2-3 0,0 2 0,-1-2 0,-1 0 0,-2 0 0,0 0 0,0 0 0,2 0 0,-2 0 0,2 0 0,-1 0 0,1-2 0,1 2 0,-1-1 0,1-1 0,0 2 0,1-1 0,1-1 0,0 2 0,0-3 0,-1 0 0,0-1 0,-1-1 0,0 2 0,1 1 0,2 0 0,1-1 0,0-1 0,0 0 0,0 0 0,0 0 0,0 0 0,0-1 0,0 1 0,0 0 0,0 0 0,1-1 0,0-1 0,1 1 0,0 1 0,0 0 0,0-1 0,0 0 0,1 0 0,0 1 0,1-1 0,2 0 0,-1-1 0,2 1 0,-3 0 0,-1 1 0,-1 0 0,0 2 0,2 0 0,1-1 0,1-1 0,1 0 0,0 0 0,0 1 0,-2 0 0,-1 1 0,-2 1 0,0 1 0,0-3 0,2 3 0,1-3 0,1 0 0,0 0 0,-2 0 0,1 0 0,-2 1 0,0-1 0,1 0 0,-1 0 0,2 0 0,-2-1 0,-2 1 0,2-3 0,-1 3 0,1-3 0,0 3 0,-2-3 0,2 3 0,-3-2 0,2 1 0,-2 1 0,0-2 0,0 2 0,0 0 0,1-1 0,-1-1 0,2-2 0,-4-3 0,1-3 0,-1 1 0,-1 2 0,2 3 0,-1 1 0,1 0 0,1-2 0,-2 2 0,2 0 0,-3 2 0,2 2 0,-1-1 0,-1 3 0,3-3 0,-4 2 0,2-4 0,-2 3 0,1-2 0,0 4 0,0-1 0,-3-1 0,0 1 0,-3-1 0,0-1 0,0 2 0,1-1 0,1 1 0,1-1 0,1 2 0,2-1 0,2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24575,'-4'0'0,"-1"0"0,-3 3 0,3 3 0,-11 0 0,6 2 0,-6 1 0,3-2 0,0 1 0,5 0 0,0-1 0,3 1 0,1 1 0,-2 3 0,1 2 0,1 1 0,-1 2 0,2-2 0,0 3 0,0-4 0,0 1 0,1 0 0,0 0 0,-1 4 0,1-2 0,-1 1 0,3-4 0,0 2 0,0-5 0,0 1 0,1-3 0,1-2 0,-1 1 0,3-2 0,-2 0 0,4 1 0,-1-1 0,1 3 0,1-3 0,-1-1 0,0-1 0,0-4 0,0 2 0,3-2 0,2 0 0,2 0 0,1-2 0,-1 1 0,1-4 0,-1 1 0,-1-1 0,1 1 0,-2-1 0,-2 1 0,-2-1 0,-2-1 0,-1 3 0,1-4 0,-3 2 0,2-5 0,-3 2 0,1-3 0,-1 0 0,-1 0 0,0 4 0,0 1 0,-1 4 0,1 0 0,-3 0 0,1-1 0,-1 0 0,0 1 0,0 1 0,-1 0 0,-1 0 0,1 0 0,-2 1 0,1 0 0,1 0 0,-3 0 0,0 0 0,-4 0 0,0 0 0,-2 0 0,2 0 0,1 0 0,2 0 0,1 0 0,1 0 0,1 0 0,-1 3 0,2-3 0,-4 6 0,2-2 0,-1 3 0,1 1 0,1-1 0,2-1 0,3-3 0,2-2 0,6-4 0,2 0 0,6-3 0,-7 2 0,-1 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24575,'0'8'0,"0"4"0,0 4 0,0 7 0,2 1 0,-3 3 0,2-3 0,-4-5 0,3-5 0,-3-1 0,3-1 0,-1 3 0,2 0 0,1 1 0,-1-4 0,1 2 0,-2 0 0,0 7 0,0 3 0,0 0 0,0-2 0,0-3 0,0-5 0,0 1 0,0 0 0,0 2 0,0-2 0,0 0 0,0-7 0,-2-2 0,1-5 0,-1-2 0,1-1 0,1 1 0,0-1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75 24575,'-11'3'0,"0"2"0,1 1 0,1-1 0,2 0 0,2 0 0,1-2 0,0 1 0,2-1 0,-2 0 0,2 0 0,-1-1 0,-1 1 0,2-2 0,2 2 0,3 0 0,6 2 0,0-3 0,3 2 0,1-3 0,0 1 0,-3 1 0,-1-2 0,0 4 0,1-1 0,1 2 0,1-1 0,-3-1 0,-1-1 0,0 1 0,6 3 0,0 1 0,8 0 0,-4 1 0,-1-2 0,-6-1 0,-3-2 0,-2 1 0,1-1 0,-1 2 0,2 2 0,-2-2 0,-2 0 0,1 0 0,-1 0 0,2 4 0,-1 4 0,1 3 0,-2 3 0,-1 0 0,1 0 0,-4-3 0,2-1 0,-2-3 0,-2-2 0,2-1 0,-4-1 0,1-2 0,-3 1 0,-2-2 0,-1-2 0,0 2 0,-4-1 0,-3 1 0,0 1 0,-2-1 0,6-1 0,3-3 0,1-1 0,-1-1 0,-5-1 0,2-1 0,-3 1 0,4-2 0,1 3 0,1-2 0,2 1 0,2-1 0,3-2 0,1-3 0,1-3 0,0-2 0,1 2 0,1-2 0,2 2 0,-1-4 0,3 2 0,-1-7 0,1 5 0,2-2 0,-3 3 0,2 2 0,-1-2 0,0-1 0,1 0 0,1 0 0,-2-4 0,2-2 0,-1 2 0,-2 1 0,-1 7 0,-1 2 0,1 2 0,0 0 0,3-3 0,-2 0 0,3-4 0,-1-1 0,0 0 0,-2 1 0,-2 2 0,-2 1 0,0 2 0,-1-2 0,2 1 0,-2-3 0,0 1 0,0 1 0,0 2 0,-3 2 0,0 2 0,-3 3 0,0-2 0,1 3 0,0-2 0,-1 1 0,-2-1 0,-4 1 0,0-1 0,-2 2 0,0 0 0,1 0 0,1 2 0,1-2 0,0 1 0,-2 1 0,1-2 0,0 4 0,1-1 0,5 3 0,2-1 0,6-2 0,5-1 0,3-1 0,-3 0 0,-2-1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24575,'5'0'0,"-1"0"0,2 0 0,3 1 0,7 0 0,13 4 0,-1-1 0,6 2 0,-8-1 0,-9-2 0,-4-1 0,-7-1 0,-3 1 0,1-2 0,-1 4 0,3-1 0,-1 4 0,-1 1 0,6 3 0,-4-1 0,4 2 0,-4 0 0,-1-1 0,0 4 0,1 1 0,2 8 0,-1 3 0,0 1 0,-3-3 0,-2-2 0,-2-7 0,0-2 0,-2-3 0,-1-1 0,-1-2 0,-2 1 0,-2-2 0,1 1 0,-4 1 0,2-3 0,0-1 0,1-1 0,-3-3 0,-5 1 0,-4 1 0,-1-2 0,2 3 0,3-1 0,6-2 0,2 1 0,1-2 0,1-2 0,-4 1 0,2-1 0,0-1 0,4-1 0,1-2 0,1-5 0,1-1 0,1-1 0,1-1 0,1 4 0,2 1 0,0 3 0,3 0 0,2 0 0,2-1 0,3 2 0,0-2 0,1 3 0,4 0 0,1-1 0,1 1 0,2 0 0,-5 2 0,-5 0 0,-4 2 0,-6 0 0,0 0 0,2 2 0,-1-1 0,4 2 0,-3 0 0,1 2 0,-2-2 0,1 3 0,-1 0 0,4 4 0,3 5 0,1 3 0,2-2 0,-4-1 0,-2-8 0,-4-1 0,-1-2 0,0-1 0,0 2 0,0-2 0,1 0 0,0 0 0,-2-2 0,0 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0 24575,'-4'0'0,"0"0"0,-1 0 0,-2 3 0,-2-3 0,-11 5 0,1-2 0,-5 2 0,-1 4 0,5-3 0,0 3 0,5-5 0,4 2 0,1-1 0,0 1 0,-1 0 0,0 0 0,-2 2 0,2-1 0,-1 2 0,3-2 0,4-2 0,1 1 0,3-3 0,-1 1 0,-1 2 0,3 3 0,-1 5 0,2 0 0,1 4 0,2-3 0,0-1 0,1 0 0,0-3 0,1 3 0,3-1 0,1 3 0,1 2 0,3 0 0,-4-1 0,3-4 0,-4-1 0,0-3 0,0 0 0,0 1 0,1 2 0,0 1 0,-1 0 0,-3-4 0,-2 0 0,-2-3 0,-1-1 0,-1 0 0,0 0 0,-1 2 0,0 1 0,-3 5 0,2 0 0,-5 2 0,-2-1 0,-1-4 0,0-1 0,0-3 0,6-1 0,-3-4 0,6 1 0,-5-2 0,-2 0 0,-2 0 0,0 0 0,2 0 0,3 0 0,1 0 0,1-3 0,-2-2 0,1-4 0,0 0 0,2 1 0,2 1 0,0 3 0,0-2 0,0-3 0,0 0 0,1-4 0,1 0 0,1 0 0,0 2 0,2 1 0,0 1 0,4-1 0,0 0 0,-1 1 0,3 2 0,-3 1 0,3 0 0,-1 0 0,3 0 0,1 0 0,7-2 0,-1-2 0,2 0 0,-2-2 0,-6 4 0,-3 1 0,0 0 0,-2-1 0,6-1 0,-5 0 0,3 1 0,-4 1 0,0 2 0,-3 1 0,0 1 0,-3 0 0,0-1 0,-1 0 0,0-1 0,-2 0 0,2-1 0,-2-1 0,0 0 0,0 1 0,0 2 0,-2 1 0,2-1 0,-4-2 0,1-3 0,-4-2 0,-7-5 0,0 1 0,-3-1 0,6 5 0,4 6 0,2 1 0,2 3 0,-1-1 0,-1-1 0,1 3 0,5-1 0,2 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24575,'-6'0'0,"-4"0"0,-1 0 0,-4 0 0,3 1 0,1 1 0,4-1 0,0 3 0,4-2 0,-3 4 0,2-1 0,-2 2 0,0 2 0,1 0 0,1 2 0,1-4 0,1 2 0,-1-3 0,3 3 0,-1-1 0,1 2 0,0-1 0,0 2 0,0-1 0,1 0 0,1 2 0,2 2 0,1-2 0,2 3 0,-2-3 0,2 0 0,-2-3 0,-1-4 0,2-3 0,-1 0 0,2-1 0,2 1 0,1 1 0,0-3 0,0 1 0,-4-1 0,4-1 0,-2-1 0,2-1 0,2-1 0,-1 1 0,0-4 0,-3 2 0,-3-4 0,-1 3 0,-1-3 0,0 0 0,-1-3 0,1-3 0,-3 1 0,1 0 0,-1 5 0,0 2 0,0 1 0,0 0 0,0-1 0,0 0 0,0 0 0,0 2 0,-1 1 0,1 12 0,-2-1 0,2 10 0,0-1 0,0-3 0,0 7 0,0-4 0,0 5 0,3 0 0,-2-7 0,3-1 0,-3-7 0,0-2 0,-1 1 0,1 2 0,0 0 0,1 0 0,-1 2 0,1 1 0,0 4 0,1 1 0,0-2 0,-1 2 0,0-4 0,-1-1 0,0-4 0,-1-1 0,1-1 0,1 1 0,0 5 0,0-1 0,-1 3 0,0-4 0,0-4 0,0-1 0,0-2 0,-1 4 0,0 1 0,0 3 0,1 0 0,0 0 0,0-2 0,-1-2 0,0-1 0,0-1 0,0 0 0,0 0 0,0 0 0,0 0 0,0 0 0,-1-1 0,-1-1 0,-2-1 0,2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0:02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24575,'-7'0'0,"0"2"0,1 0 0,2 3 0,-3 3 0,-1 3 0,-1 4 0,2 0 0,3-1 0,2-1 0,1 2 0,0 5 0,2 4 0,0-3 0,1-4 0,-1-6 0,1-6 0,0 0 0,2-2 0,2 2 0,0-1 0,1-1 0,2-3 0,3 1 0,5 1 0,3 0 0,0 0 0,-2-1 0,-1-3 0,-1-2 0,-4-1 0,-2-1 0,-2-2 0,-1-1 0,-1-1 0,-2-1 0,-2 1 0,0-1 0,0 2 0,0 0 0,0-1 0,-1-1 0,-1 0 0,-1 2 0,0 2 0,-1 0 0,-2 0 0,-1 1 0,-1-1 0,0 1 0,0 0 0,1 0 0,1 1 0,0 2 0,0 1 0,-2 0 0,0 0 0,0 1 0,-1-1 0,-1 0 0,0-1 0,1 2 0,3 0 0,3 1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24575,'3'10'0,"-1"1"0,0 5 0,1 8 0,0 6 0,1 9 0,-1-1 0,-2-8 0,0-11 0,-1-11 0,0-6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24575,'21'-2'0,"-2"1"0,4-1 0,-6 1 0,1-2 0,-3 0 0,6-1 0,1 3 0,0-1 0,-3 1 0,-9 1 0,-4-2 0,1 1 0,-1 1 0,9-2 0,2 2 0,-1-1 0,0-1 0,-7 1 0,-3-1 0,1 2 0,2-1 0,4 1 0,-1-2 0,-3 4 0,-8 1 0,-3 4 0,-2 4 0,-1 8 0,-2 4 0,0 6 0,-1-6 0,1 0 0,0-8 0,1 0 0,1-4 0,1-1 0,1-3 0,0 1 0,-2 1 0,2 0 0,-1 3 0,2 10 0,-2-4 0,2 5 0,-4-8 0,3-4 0,0 0 0,0 0 0,3-2 0,-3-2 0,3-2 0,-2-2 0,2 0 0,0 0 0,-1-2 0,-1 1 0,-1-6 0,2 1 0,-1-4 0,2 5 0,0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13 24575,'-17'-1'0,"3"-1"0,0 0 0,6 1 0,4 1 0,0 0 0,-2 0 0,-2-2 0,-4 2 0,3-3 0,0 3 0,2-1 0,2 1 0,-2 0 0,-2 0 0,-2 0 0,-1 0 0,2 1 0,1-1 0,0 3 0,1-1 0,1 2 0,-5 1 0,3 1 0,-6 0 0,4 1 0,0-2 0,4 2 0,3-2 0,1-1 0,3 2 0,-3-1 0,3 1 0,-1 0 0,1 0 0,0-2 0,1 3 0,5 2 0,0 2 0,6 2 0,-5-4 0,0-5 0,-5 0 0,2-3 0,2 3 0,6 0 0,10 7 0,-6-4 0,3 1 0,-13-5 0,-3 0 0,-2 0 0,2 0 0,0 3 0,5 3 0,-1 2 0,2 4 0,-2-6 0,-3 3 0,0-5 0,-3 2 0,3 1 0,-3 0 0,2 0 0,-1-2 0,-1-2 0,-1-1 0,0-1 0,-1 1 0,-2 1 0,0 3 0,-2 1 0,2 0 0,2-4 0,-2-1 0,1-4 0,-1 0 0,0 0 0,-1 0 0,-2 0 0,0 1 0,-4 1 0,2-1 0,-3-1 0,4 0 0,-2 0 0,2 0 0,-1-1 0,-2 1 0,1 0 0,-3 0 0,1-1 0,2 0 0,3 0 0,2 0 0,1 0 0,-2 0 0,2 0 0,-1 0 0,1-1 0,1 0 0,1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24575,'0'2'0,"0"6"0,0 10 0,0 2 0,0 0 0,0 0 0,0 6 0,0 1 0,0 7 0,0 0 0,0-1 0,0 9 0,0 0 0,0 8 0,0 8 0,0-13 0,0 11 0,0-13 0,0 0 0,0-2 0,-10-7 0,7 0 0,-7-7 0,10 6 0,0-12 0,0 11 0,0-10 0,0 10 0,0-10 0,0 10 0,0-11 0,0 12 0,0-12 0,0 5 0,0-6 0,0 0 0,0 0 0,0 0 0,0 0 0,0 0 0,0 0 0,0 6 0,0-5 0,0 5 0,0 0 0,0-4 0,0 10 0,0-5 0,0 7 0,0 0 0,0 0 0,0 0 0,0-1 0,0-5 0,0 11 0,0-9 0,0 11 0,0 0 0,0-6 0,0 14 0,0 9 0,0-11 0,0 9 0,0-22 0,0-7 0,0 6 0,0-6 0,0 7 0,0-1 0,0 1 0,0 0 0,0 7 0,0-5 0,0 12 0,0-12 0,0 12 0,0-5 0,0 1 0,0-3 0,0 0 0,0-5 0,0 12 0,6-5 0,-5 8 0,5-8 0,-6 5 0,5-5 0,-3 0 0,3-2 0,-5-7 0,0 0 0,5-1 0,-3-5 0,3 4 0,-5-10 0,5 10 0,-4-5 0,4 7 0,-5 0 0,0 7 0,0-5 0,0 12 0,0-12 0,0 12 0,0-18 0,0 9 0,5-11 0,-4-1 0,4 15 0,-5-19 0,5 12 0,-4-9 0,3 2 0,1 5 0,-4 1 0,4 7 0,-5 2 0,0 7 0,0 0 0,0-7 0,0 5 0,0-12 0,0 12 0,0-12 0,0 5 0,0-7 0,0 0 0,0 0 0,0-1 0,0 1 0,0-6 0,0 4 0,0-10 0,0 4 0,0-6 0,0 0 0,0-5 0,0 3 0,0-3 0,0 5 0,0 0 0,0 0 0,0 0 0,0 0 0,0 6 0,0-5 0,0 12 0,0-12 0,0 5 0,0-6 0,0 6 0,0-4 0,0 10 0,0-10 0,0 10 0,0-11 0,0 5 0,0-6 0,0 0 0,0-5 0,0 4 0,0-4 0,0 5 0,0 0 0,0-5 0,0 3 0,0-8 0,0 9 0,4-10 0,-3 10 0,3-9 0,0 4 0,-3-1 0,7-3 0,-7 4 0,6-5 0,-2-5 0,4 4 0,0 2 0,1 18 0,-4-13 0,0 7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0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24575,'-1'12'0,"0"-1"0,-1 3 0,1 5 0,-2 4 0,-1 4 0,-2 1 0,-3 3 0,-3 5 0,-2 8 0,-3 4 0,-2-2 0,1-5 0,2-6 0,5-6 0,4-5 0,1-6 0,2-6 0,3-6 0,2-7 0,3-5 0,2-4 0,1-6 0,3-7 0,3-7 0,2-3 0,2-3 0,-2 1 0,-4 3 0,-2 3 0,-1 3 0,-1 2 0,1 1 0,-1 1 0,-2 5 0,0 5 0,0 4 0,0 2 0,-2 2 0,0 0 0,0 5 0,2 9 0,3 7 0,-1 6 0,0 1 0,-2 0 0,2 5 0,2 4 0,-1 0 0,-2-8 0,-3-12 0,0-9 0,-1-4 0,2 0 0,-1 0 0,1 0 0,2-1 0,0-3 0,3-2 0,1-4 0,-1-4 0,0-3 0,-2-2 0,-1-2 0,1 1 0,1-2 0,-1 0 0,-2 5 0,-3 4 0,1 11 0,1 10 0,0 10 0,0-1 0,0 11 0,-1-8 0,1 5 0,0-3 0,-1-7 0,-1-6 0,-1-2 0,1-2 0,0 1 0,0 0 0,1-2 0,-2-1 0,1 0 0,0 2 0,0-1 0,-1 1 0,-3-5 0,0 1 0,0-1 0,0 0 0,1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25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24575,'1'15'0,"-1"3"0,1 9 0,0 4 0,0 6 0,0 6 0,0 2 0,0 3 0,-1-1 0,0 0 0,0-3 0,-1-4 0,0-8 0,0-8 0,1-3 0,0-1 0,0 0 0,0-1 0,0 1 0,0 4 0,-1 2 0,0-2 0,0-3 0,-1-3 0,1 2 0,-1 4 0,1 2 0,0-4 0,0-6 0,0-3 0,0 0 0,1 1 0,0-2 0,0-2 0,0-3 0,0 1 0,0 6 0,0 13 0,0 6 0,0-5 0,-1-10 0,0-13 0,-1-4 0,1-1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26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24575,'-6'0'0,"-2"0"0,3 1 0,-5 3 0,-2 7 0,-7 12 0,-3 11 0,3 9 0,5 5 0,5 2 0,4-2 0,2-7 0,4-9 0,1-7 0,2-7 0,2-3 0,-1-4 0,2-3 0,1-2 0,6-3 0,6 0 0,5-3 0,-4-2 0,-4-1 0,-4-4 0,-2-3 0,0-3 0,-2-2 0,-3-1 0,-6-1 0,-3 3 0,-5 0 0,-5 1 0,-6 1 0,-5 0 0,-8 1 0,-3 3 0,3 3 0,6 1 0,11 3 0,8 1 0,3 0 0,11 0 0,12 0 0,-7 0 0,4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28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24575,'-12'13'0,"1"2"0,0 4 0,1 10 0,-1 11 0,-2 9 0,1 3 0,3-4 0,3-9 0,4-8 0,2-8 0,0-6 0,1-6 0,1-1 0,1-3 0,3-1 0,1-1 0,0-1 0,1-2 0,4 0 0,3-1 0,3-3 0,1-4 0,1-6 0,3-6 0,2-5 0,0-3 0,-3 2 0,-4 1 0,-6 1 0,-3 3 0,-3 3 0,-4 1 0,-1-1 0,-2-4 0,0-4 0,-2 1 0,-1 4 0,-1 5 0,-1 5 0,-1 2 0,0 1 0,-1 0 0,0 1 0,-4 1 0,-5-3 0,-3-1 0,1-1 0,4 3 0,5 2 0,1 2 0,0 0 0,2 1 0,4 0 0,3 3 0,2 1 0,-1-2 0,1 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3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24575,'-1'20'0,"0"8"0,0 12 0,0-14 0,-1 8 0,2-15 0,-1 7 0,1 3 0,0 1 0,1-2 0,-1 1 0,1 1 0,0-1 0,-1 0 0,1-2 0,1-3 0,-1-1 0,1 0 0,0 2 0,-2 0 0,1-6 0,-1-5 0,1-6 0,0-2 0,0-2 0,-1-1 0,-1-1 0,1-1 0,-2 0 0,1-1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3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24575,'-9'2'0,"-6"0"0,4 0 0,-6 3 0,8 1 0,-3 6 0,-1 4 0,1 5 0,3 2 0,3 0 0,3-2 0,3-2 0,0-1 0,2-3 0,2-2 0,-1-5 0,0-4 0,1-1 0,1-2 0,5 1 0,2-1 0,2 1 0,1-2 0,0-2 0,0-2 0,-2-4 0,0-3 0,-1-3 0,-1-2 0,-3 0 0,-3 0 0,-2 1 0,-2 0 0,0 3 0,-1 3 0,1 4 0,-1 16 0,-1 2 0,0 20 0,0-3 0,0 6 0,1-4 0,0-5 0,1-7 0,0-5 0,0-3 0,0-1 0,1 0 0,-1-3 0,1-2 0,-2-2 0,0-1 0,0 0 0,0-1 0,3-16 0,-2 10 0,2-12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5T01:04:3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24575,'9'-4'0,"7"-1"0,-5 2 0,6 0 0,-7 1 0,3 1 0,-1-1 0,-1 1 0,-5 1 0,-1 1 0,-2 1 0,4 2 0,2 3 0,1 2 0,-3 3 0,-2 2 0,-1 3 0,-2 0 0,1 0 0,-2-2 0,1-2 0,-2 1 0,0 1 0,-1 0 0,-2 1 0,-1 0 0,1-1 0,0-2 0,0-3 0,-1-2 0,0-1 0,-1 0 0,0-1 0,0-2 0,2-1 0,-1-3 0,0-1 0,0 1 0,-2-1 0,0 0 0,2 0 0,-1 0 0,2 0 0,1 0 0,1-1 0,-1 1 0,0-3 0,0-2 0,0-2 0,0 0 0,0 0 0,2 3 0,0 0 0,0 2 0,2 1 0,2-2 0,2 1 0,2-1 0,-4 2 0,2-1 0,-5 3 0,2-1 0,-1 1 0,0 0 0,1 0 0,2 1 0,3-1 0,0 1 0,0 1 0,-3 0 0,0 0 0,2 3 0,1 0 0,2 2 0,2-2 0,-1 0 0,-2-1 0,-3-1 0,-2-1 0,-1 0 0,-1-1 0,0 0 0,-2-1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24575,'2'12'0,"-1"-1"0,-1 0 0,1 20 0,-1-15 0,-1 23 0,0-18 0,1 11 0,0-14 0,0 4 0,0-15 0,0 0 0,0-2 0,0-2 0,0-2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24575,'0'8'0,"0"2"0,1 3 0,0 0 0,0 10 0,0-2 0,1 4 0,0-4 0,0-7 0,0-6 0,1-4 0,1-4 0,0 1 0,2-2 0,3-1 0,3-2 0,2-2 0,0 1 0,-3-1 0,-4 1 0,-1-2 0,2-2 0,0-1 0,-2 1 0,-2 1 0,-2 2 0,-1 1 0,0-1 0,0 0 0,0 4 0,0 7 0,-1 7 0,0 6 0,1 4 0,-1 4 0,1-2 0,-1-3 0,0-7 0,0-5 0,1 0 0,-1 0 0,1-1 0,-1-4 0,0 3 0,0-2 0,0 9 0,0 1 0,0 1 0,0-4 0,0-7 0,0-3 0,0 0 0,0 0 0,0-1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 24575,'1'8'0,"0"-3"0,-1 3 0,0-4 0,0 1 0,0 2 0,0 0 0,0-1 0,0-1 0,1-3 0,0-1 0,3 0 0,1 0 0,0 1 0,-1-1 0,0-1 0,1-1 0,2 0 0,0-3 0,0-1 0,-2-2 0,0-1 0,0 1 0,-1 1 0,1 1 0,-1 1 0,-2 2 0,0 0 0,0 0 0,1-1 0,1-1 0,0 0 0,0 2 0,-2 4 0,-1 6 0,0 8 0,-1 6 0,1 4 0,-1-1 0,1-7 0,-1-6 0,0-6 0,0-2 0,0 0 0,0 0 0,0 1 0,0 1 0,0 0 0,1-2 0,-1-1 0,0-1 0,0-2 0,-1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6:33.9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 24575,'6'-1'0,"3"1"0,5 0 0,8 1 0,4 1 0,-3 1 0,-7-1 0,-7-1 0,-3 2 0,1 2 0,-2 2 0,-2 2 0,-2 0 0,-1 0 0,-2 3 0,1 0 0,-1 0 0,2-4 0,0-3 0,-1-2 0,-3 1 0,-1 0 0,-2 1 0,-1-1 0,1-1 0,-1 0 0,-1-1 0,5 0 0,0 0 0,7-1 0,5 3 0,3 1 0,1 1 0,0 0 0,-3-1 0,-1 0 0,-2-2 0,-1 0 0,-3-1 0,0 1 0,1 2 0,0 1 0,0 0 0,-2 0 0,1 0 0,-1 0 0,1 0 0,-1-2 0,-1 0 0,0-3 0,0 2 0,-1 1 0,-1 1 0,-2 1 0,-1-1 0,1-1 0,-1-2 0,1-1 0,0 0 0,-2 0 0,2 0 0,0 1 0,1-1 0,0-1 0,-1 1 0,-2 0 0,1-1 0,0 1 0,0 0 0,2-1 0,1 0 0,0 0 0,1 0 0,0 0 0,-1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2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24575,'2'10'0,"0"5"0,0 13 0,-1 19 0,1 16 0,0 9 0,-1 0 0,-1-12 0,-1-5 0,0-6 0,0-12 0,1-9 0,0-12 0,1-2 0,0 4 0,0 0 0,-1 1 0,0-3 0,0-5 0,0-5 0,0-4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4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1 546 24575,'4'-3'0,"7"-2"0,12 0 0,19 0 0,26 0 0,-18 3 0,5 0 0,17 0 0,4-1 0,11 0 0,2 0 0,6 0 0,0-1 0,-3 1 0,-1-1 0,-4 0 0,0 0 0,3 1 0,0-1 0,-1 2 0,0-1 0,-6 1 0,-2-1 0,-11 0 0,-3-1 0,-6 0 0,3-1 0,32 0 0,-1 0 0,-35 1 0,2 1 0,17 1 0,8 0 0,-5 0 0,1 0 0,-5 0 0,11-1 0,-2 0 0,-11-1 0,-8 0 0,20-2 0,-1 2 0,9 4 0,-7 1 0,-22 0 0,-30 0 0,-17-2 0,-1 0 0,2 0 0,-2 0 0,-8 1 0,-5-1 0,-5-1 0,0-3 0,-1-1 0,-1-3 0,0-2 0,-2-1 0,1-5 0,-2-7 0,-1-10 0,1-8 0,0-1 0,2 5 0,1 5 0,0 4 0,0 0 0,-1 1 0,0 1 0,2 17 0,1 12 0,3 33 0,-1-9 0,3 23 0,-4-10 0,1 20 0,-1 12 0,0 2 0,-1 2 0,0-6 0,-1-7 0,0-9 0,0-10 0,0-9 0,0-7 0,0-7 0,0-8 0,0-6 0,1-2 0,0-1 0,0-1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6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7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7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0:05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7 24575,'-4'6'0,"-1"4"0,3-4 0,-2 4 0,2-1 0,0 4 0,0 3 0,0 0 0,0-1 0,0-2 0,1-2 0,0 0 0,0-1 0,1 1 0,0-3 0,2 0 0,-2-4 0,1 0 0,0-2 0,1 1 0,1 2 0,2 0 0,4 1 0,3-1 0,1 0 0,2-3 0,0 0 0,1-1 0,1-1 0,-2 0 0,-3-2 0,-4-1 0,-3-2 0,1-3 0,1-2 0,-1-1 0,0-1 0,-1-1 0,-1-3 0,-1 1 0,-1-1 0,-1 1 0,0 2 0,-1 0 0,0 3 0,0 3 0,-1 2 0,-1 2 0,-2-1 0,-2 0 0,-3-2 0,0 1 0,0 0 0,0 1 0,-1-1 0,-1 0 0,2 0 0,1 2 0,3 3 0,-4 0 0,-5 0 0,-3 0 0,0 0 0,7 0 0,6 0 0,2 1 0,2 0 0,0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8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24575,'4'0'0,"-3"-1"0,-2-1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8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24575,'-3'0'0,"0"0"0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8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24575,'10'0'0,"30"0"0,-23 0 0,19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9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24575,'25'-1'0,"7"-1"0,-7 1 0,-1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9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24575,'-5'0'0,"2"0"0,2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49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 24575,'-7'-3'0,"2"1"0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0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24575,'-6'-2'0,"2"-1"0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0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1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24575,'-5'0'0,"1"0"0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00:10.6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24575,'15'0'0,"-2"0"0,0 0 0,-4 0 0,2 1 0,-1 1 0,6 1 0,1 1 0,-3 1 0,-4 0 0,-5 0 0,-1 1 0,0 0 0,1 2 0,-1 2 0,0 1 0,0 3 0,0 0 0,-2-2 0,-1-4 0,-1-1 0,0 0 0,0 1 0,0 0 0,0 0 0,-3 2 0,0 1 0,0 0 0,1-1 0,-1-2 0,-2-4 0,-2 1 0,0-2 0,2 0 0,2-1 0,0 0 0,1-2 0,-1 0 0,-2-1 0,2 0 0,1-3 0,2-1 0,0-2 0,0-1 0,2-4 0,0-1 0,0 1 0,0 2 0,0 3 0,1 2 0,1 1 0,2 1 0,6 0 0,5 1 0,2-1 0,-6 3 0,0 0 0,-6 2 0,2 2 0,2 1 0,3 0 0,1 0 0,1-2 0,-5-2 0,-5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1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1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2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24575,'12'0'0,"-3"-1"0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2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3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3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4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4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24575,'5'0'0,"0"0"0,0 1 0,-3-1 0,1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19:54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8:20:00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24575,'0'16'0,"0"-1"0,0 4 0,0-4 0,0-1 0,0 2 0,0 6 0,0 9 0,0 8 0,0 3 0,1 0 0,0 0 0,0-1 0,1 6 0,-1 0 0,1 0 0,0-5 0,-1-9 0,1-3 0,-1 2 0,0 4 0,0 3 0,-1-3 0,0-7 0,0-6 0,0-5 0,0 1 0,0 2 0,0 2 0,0 1 0,0-3 0,0-5 0,0 1 0,0 6 0,0 5 0,-1 3 0,0-2 0,0-7 0,0-2 0,1 0 0,0-2 0,0 0 0,0-2 0,0-4 0,0 0 0,0 0 0,0 1 0,0 1 0,0-1 0,0-2 0,-1-1 0,1 0 0,-1 2 0,0 0 0,-1-1 0,1-2 0,0-4 0,1-1 0,0-2 0,0 3 0,0-3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13B82-5A3E-F349-A6EA-85EF60E0B341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881CF-809C-464D-A4A1-1107EC95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4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d5f0405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d5f0405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be03c5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be03c5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be03c5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be03c5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299ed75a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299ed75a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299ed75a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299ed75a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299ed75a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299ed75a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be03c5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be03c5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7FFF-40DE-C74F-8ED1-512C775F0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702097-3BC4-4C4F-B330-00BC3BFC2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84338-846A-3146-85D5-79CD25E1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3E70F-66DC-404E-A3CA-AD465F9F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3438-EC31-6745-8484-6F1DB66D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8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CF49-3E52-6D4B-B434-FCAF764B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36675-6B41-044C-AE70-4D612384B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9C547-A720-EA4F-B19C-CEC5D3C0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B3AA3-9D36-8C40-8BD7-093B82A71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0E041-0519-DD48-81D8-37108F82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8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3F421-B8AA-6945-B269-AF7908AE4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7E2B6-8AA1-5E4D-BCFE-36A4BBDC6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D23FA-97E9-5649-A5FB-7968F6C0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21306-49F3-674D-A257-6935DF09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C8E9-EC44-C342-971B-59A608A6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1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4171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28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828E-07BE-F34C-A1D1-41380B68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C4EF-47FB-474F-AD03-4236D2859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39D62-578C-5C41-98D0-35995E9F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F9D38-7B27-584A-A5C1-DD4B79554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11C3D-019B-EC4E-BEF5-85021839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8D93-85A6-544D-86F2-60C9AAB4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89479-4C8B-5141-9026-B98F85242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210CF-831A-E94F-AF2B-84082AC6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22A28-DC06-E243-B94A-A9030641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A0719-8656-7B40-B2E3-198D8BC1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40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9004-B727-B643-8E47-9CBFA28A1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38611-A08F-734E-8180-9B847AC68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22AA3-108F-1B40-823B-C28652FE8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A4DF6-25BC-0D4D-BC69-06473C14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96945-49E9-5C4F-83F1-86DE5813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24DBE-5C62-C643-8A60-4F0BE0B3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915A-70DD-2A4C-9730-6950C374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8414F-4B37-7948-8398-6286BA572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4BDA5-8F06-A94C-ABD9-2425F0923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3673B-2196-D642-AB1A-BF6AE895D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738DE-F6C1-FE40-835C-5059C9D28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94ABE1-6384-4249-BC1E-CC954F40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30979-1A18-0449-83BF-8C948438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57C0C-C4C0-D04D-8A19-041B9070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0637-31FC-104F-8FDD-F3CB8C06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316A4-981A-C241-9CF1-946DAB2B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4DD33-8922-A444-A3DF-4751E732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6E350-96F6-E044-91D0-6F395620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7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6D23C8-8118-574C-90A9-7CE12142D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F6D58-EC2B-2043-AF05-7035294C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99602-6939-C64C-8B68-EA8ABABC1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2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879E-FE81-E740-88B1-CEDBB4BF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34894-703C-BF41-8509-BCA32D735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DE071-EE27-454D-ADA6-9A722B512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1D8EC-20F7-1E4B-96EF-CF89F800D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B390A-375A-CF49-BCEE-1BA45299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FC12E-B718-274C-81EE-6663102A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9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2F5C-6073-6D42-B415-8928AEE1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E15FD1-52F4-324A-9056-F02071E10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604B4-C182-0741-A62F-0B1E7B0EA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25714-4BC1-1E42-997B-31E07345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4F067-A703-014D-8231-5D9974BA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78E52-E915-4643-91BF-10CD07A57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A3D46-BD23-1B47-8CC8-87463ACC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C9792-085C-8741-BDD4-7DA17B513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5E9B8-9ED6-584C-862E-36FC372E0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D49AE-72B7-8D43-8D4B-116D6DE5FA4B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48169-E04B-8040-BAF1-9F354E1DE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4A2DD-5605-A24E-B207-5F8AE7C7A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ECE09-DD9D-1541-9E1B-C0CA2E918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8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8" Type="http://schemas.openxmlformats.org/officeDocument/2006/relationships/image" Target="../media/image393.png"/><Relationship Id="rId26" Type="http://schemas.openxmlformats.org/officeDocument/2006/relationships/image" Target="../media/image397.png"/><Relationship Id="rId3" Type="http://schemas.openxmlformats.org/officeDocument/2006/relationships/customXml" Target="../ink/ink140.xml"/><Relationship Id="rId21" Type="http://schemas.openxmlformats.org/officeDocument/2006/relationships/customXml" Target="../ink/ink145.xml"/><Relationship Id="rId17" Type="http://schemas.openxmlformats.org/officeDocument/2006/relationships/customXml" Target="../ink/ink143.xml"/><Relationship Id="rId25" Type="http://schemas.openxmlformats.org/officeDocument/2006/relationships/customXml" Target="../ink/ink147.xml"/><Relationship Id="rId2" Type="http://schemas.openxmlformats.org/officeDocument/2006/relationships/image" Target="../media/image98.png"/><Relationship Id="rId16" Type="http://schemas.openxmlformats.org/officeDocument/2006/relationships/image" Target="../media/image392.png"/><Relationship Id="rId20" Type="http://schemas.openxmlformats.org/officeDocument/2006/relationships/image" Target="../media/image394.png"/><Relationship Id="rId29" Type="http://schemas.openxmlformats.org/officeDocument/2006/relationships/customXml" Target="../ink/ink149.xml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96.png"/><Relationship Id="rId15" Type="http://schemas.openxmlformats.org/officeDocument/2006/relationships/customXml" Target="../ink/ink142.xml"/><Relationship Id="rId23" Type="http://schemas.openxmlformats.org/officeDocument/2006/relationships/customXml" Target="../ink/ink146.xml"/><Relationship Id="rId28" Type="http://schemas.openxmlformats.org/officeDocument/2006/relationships/image" Target="../media/image1420.png"/><Relationship Id="rId19" Type="http://schemas.openxmlformats.org/officeDocument/2006/relationships/customXml" Target="../ink/ink144.xml"/><Relationship Id="rId9" Type="http://schemas.openxmlformats.org/officeDocument/2006/relationships/customXml" Target="../ink/ink141.xml"/><Relationship Id="rId14" Type="http://schemas.openxmlformats.org/officeDocument/2006/relationships/image" Target="../media/image391.png"/><Relationship Id="rId22" Type="http://schemas.openxmlformats.org/officeDocument/2006/relationships/image" Target="../media/image1411.png"/><Relationship Id="rId27" Type="http://schemas.openxmlformats.org/officeDocument/2006/relationships/customXml" Target="../ink/ink148.xml"/><Relationship Id="rId30" Type="http://schemas.openxmlformats.org/officeDocument/2006/relationships/image" Target="../media/image14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4.xml"/><Relationship Id="rId18" Type="http://schemas.openxmlformats.org/officeDocument/2006/relationships/image" Target="../media/image1540.png"/><Relationship Id="rId47" Type="http://schemas.openxmlformats.org/officeDocument/2006/relationships/customXml" Target="../ink/ink158.xml"/><Relationship Id="rId50" Type="http://schemas.openxmlformats.org/officeDocument/2006/relationships/image" Target="../media/image1700.png"/><Relationship Id="rId55" Type="http://schemas.openxmlformats.org/officeDocument/2006/relationships/customXml" Target="../ink/ink161.xml"/><Relationship Id="rId63" Type="http://schemas.openxmlformats.org/officeDocument/2006/relationships/customXml" Target="../ink/ink165.xml"/><Relationship Id="rId68" Type="http://schemas.openxmlformats.org/officeDocument/2006/relationships/customXml" Target="../ink/ink169.xml"/><Relationship Id="rId76" Type="http://schemas.openxmlformats.org/officeDocument/2006/relationships/image" Target="../media/image145.png"/><Relationship Id="rId7" Type="http://schemas.openxmlformats.org/officeDocument/2006/relationships/customXml" Target="../ink/ink151.xml"/><Relationship Id="rId71" Type="http://schemas.openxmlformats.org/officeDocument/2006/relationships/customXml" Target="../ink/ink17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8.png"/><Relationship Id="rId11" Type="http://schemas.openxmlformats.org/officeDocument/2006/relationships/customXml" Target="../ink/ink153.xml"/><Relationship Id="rId45" Type="http://schemas.openxmlformats.org/officeDocument/2006/relationships/customXml" Target="../ink/ink157.xml"/><Relationship Id="rId53" Type="http://schemas.openxmlformats.org/officeDocument/2006/relationships/customXml" Target="../ink/ink160.xml"/><Relationship Id="rId58" Type="http://schemas.openxmlformats.org/officeDocument/2006/relationships/image" Target="../media/image1500.png"/><Relationship Id="rId66" Type="http://schemas.openxmlformats.org/officeDocument/2006/relationships/customXml" Target="../ink/ink167.xml"/><Relationship Id="rId24" Type="http://schemas.openxmlformats.org/officeDocument/2006/relationships/image" Target="../media/image1570.png"/><Relationship Id="rId74" Type="http://schemas.openxmlformats.org/officeDocument/2006/relationships/image" Target="../media/image144.png"/><Relationship Id="rId5" Type="http://schemas.openxmlformats.org/officeDocument/2006/relationships/customXml" Target="../ink/ink150.xml"/><Relationship Id="rId15" Type="http://schemas.openxmlformats.org/officeDocument/2006/relationships/customXml" Target="../ink/ink155.xml"/><Relationship Id="rId57" Type="http://schemas.openxmlformats.org/officeDocument/2006/relationships/customXml" Target="../ink/ink162.xml"/><Relationship Id="rId61" Type="http://schemas.openxmlformats.org/officeDocument/2006/relationships/customXml" Target="../ink/ink164.xml"/><Relationship Id="rId10" Type="http://schemas.openxmlformats.org/officeDocument/2006/relationships/image" Target="../media/image135.png"/><Relationship Id="rId44" Type="http://schemas.openxmlformats.org/officeDocument/2006/relationships/image" Target="../media/image1670.png"/><Relationship Id="rId52" Type="http://schemas.openxmlformats.org/officeDocument/2006/relationships/image" Target="../media/image139.png"/><Relationship Id="rId60" Type="http://schemas.openxmlformats.org/officeDocument/2006/relationships/image" Target="../media/image1511.png"/><Relationship Id="rId65" Type="http://schemas.openxmlformats.org/officeDocument/2006/relationships/customXml" Target="../ink/ink166.xml"/><Relationship Id="rId73" Type="http://schemas.openxmlformats.org/officeDocument/2006/relationships/customXml" Target="../ink/ink172.xml"/><Relationship Id="rId4" Type="http://schemas.openxmlformats.org/officeDocument/2006/relationships/image" Target="../media/image134.png"/><Relationship Id="rId9" Type="http://schemas.openxmlformats.org/officeDocument/2006/relationships/customXml" Target="../ink/ink152.xml"/><Relationship Id="rId14" Type="http://schemas.openxmlformats.org/officeDocument/2006/relationships/image" Target="../media/image137.png"/><Relationship Id="rId56" Type="http://schemas.openxmlformats.org/officeDocument/2006/relationships/image" Target="../media/image141.png"/><Relationship Id="rId64" Type="http://schemas.openxmlformats.org/officeDocument/2006/relationships/image" Target="../media/image1530.png"/><Relationship Id="rId22" Type="http://schemas.openxmlformats.org/officeDocument/2006/relationships/image" Target="../media/image1560.png"/><Relationship Id="rId69" Type="http://schemas.openxmlformats.org/officeDocument/2006/relationships/customXml" Target="../ink/ink170.xml"/><Relationship Id="rId8" Type="http://schemas.openxmlformats.org/officeDocument/2006/relationships/image" Target="../media/image1490.png"/><Relationship Id="rId51" Type="http://schemas.openxmlformats.org/officeDocument/2006/relationships/customXml" Target="../ink/ink159.xml"/><Relationship Id="rId72" Type="http://schemas.openxmlformats.org/officeDocument/2006/relationships/image" Target="../media/image143.png"/><Relationship Id="rId3" Type="http://schemas.openxmlformats.org/officeDocument/2006/relationships/image" Target="../media/image102.png"/><Relationship Id="rId12" Type="http://schemas.openxmlformats.org/officeDocument/2006/relationships/image" Target="../media/image136.png"/><Relationship Id="rId17" Type="http://schemas.openxmlformats.org/officeDocument/2006/relationships/customXml" Target="../ink/ink156.xml"/><Relationship Id="rId46" Type="http://schemas.openxmlformats.org/officeDocument/2006/relationships/image" Target="../media/image1680.png"/><Relationship Id="rId59" Type="http://schemas.openxmlformats.org/officeDocument/2006/relationships/customXml" Target="../ink/ink163.xml"/><Relationship Id="rId67" Type="http://schemas.openxmlformats.org/officeDocument/2006/relationships/customXml" Target="../ink/ink168.xml"/><Relationship Id="rId54" Type="http://schemas.openxmlformats.org/officeDocument/2006/relationships/image" Target="../media/image140.png"/><Relationship Id="rId62" Type="http://schemas.openxmlformats.org/officeDocument/2006/relationships/image" Target="../media/image1520.png"/><Relationship Id="rId20" Type="http://schemas.openxmlformats.org/officeDocument/2006/relationships/image" Target="../media/image1550.png"/><Relationship Id="rId70" Type="http://schemas.openxmlformats.org/officeDocument/2006/relationships/image" Target="../media/image142.png"/><Relationship Id="rId75" Type="http://schemas.openxmlformats.org/officeDocument/2006/relationships/customXml" Target="../ink/ink17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customXml" Target="../ink/ink174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.png"/><Relationship Id="rId21" Type="http://schemas.openxmlformats.org/officeDocument/2006/relationships/image" Target="../media/image1820.png"/><Relationship Id="rId42" Type="http://schemas.openxmlformats.org/officeDocument/2006/relationships/customXml" Target="../ink/ink194.xml"/><Relationship Id="rId63" Type="http://schemas.openxmlformats.org/officeDocument/2006/relationships/image" Target="../media/image203.png"/><Relationship Id="rId84" Type="http://schemas.openxmlformats.org/officeDocument/2006/relationships/customXml" Target="../ink/ink215.xml"/><Relationship Id="rId138" Type="http://schemas.openxmlformats.org/officeDocument/2006/relationships/customXml" Target="../ink/ink242.xml"/><Relationship Id="rId170" Type="http://schemas.openxmlformats.org/officeDocument/2006/relationships/customXml" Target="../ink/ink257.xml"/><Relationship Id="rId191" Type="http://schemas.openxmlformats.org/officeDocument/2006/relationships/image" Target="../media/image183.png"/><Relationship Id="rId205" Type="http://schemas.openxmlformats.org/officeDocument/2006/relationships/image" Target="../media/image190.png"/><Relationship Id="rId226" Type="http://schemas.openxmlformats.org/officeDocument/2006/relationships/customXml" Target="../ink/ink285.xml"/><Relationship Id="rId247" Type="http://schemas.openxmlformats.org/officeDocument/2006/relationships/image" Target="../media/image261.png"/><Relationship Id="rId107" Type="http://schemas.openxmlformats.org/officeDocument/2006/relationships/image" Target="../media/image225.png"/><Relationship Id="rId11" Type="http://schemas.openxmlformats.org/officeDocument/2006/relationships/image" Target="../media/image1770.png"/><Relationship Id="rId32" Type="http://schemas.openxmlformats.org/officeDocument/2006/relationships/customXml" Target="../ink/ink189.xml"/><Relationship Id="rId53" Type="http://schemas.openxmlformats.org/officeDocument/2006/relationships/image" Target="../media/image198.png"/><Relationship Id="rId74" Type="http://schemas.openxmlformats.org/officeDocument/2006/relationships/customXml" Target="../ink/ink210.xml"/><Relationship Id="rId128" Type="http://schemas.openxmlformats.org/officeDocument/2006/relationships/customXml" Target="../ink/ink237.xml"/><Relationship Id="rId149" Type="http://schemas.openxmlformats.org/officeDocument/2006/relationships/image" Target="../media/image168.png"/><Relationship Id="rId5" Type="http://schemas.openxmlformats.org/officeDocument/2006/relationships/image" Target="../media/image148.png"/><Relationship Id="rId95" Type="http://schemas.openxmlformats.org/officeDocument/2006/relationships/image" Target="../media/image219.png"/><Relationship Id="rId181" Type="http://schemas.openxmlformats.org/officeDocument/2006/relationships/image" Target="../media/image178.png"/><Relationship Id="rId216" Type="http://schemas.openxmlformats.org/officeDocument/2006/relationships/customXml" Target="../ink/ink280.xml"/><Relationship Id="rId237" Type="http://schemas.openxmlformats.org/officeDocument/2006/relationships/image" Target="../media/image251.png"/><Relationship Id="rId22" Type="http://schemas.openxmlformats.org/officeDocument/2006/relationships/customXml" Target="../ink/ink184.xml"/><Relationship Id="rId43" Type="http://schemas.openxmlformats.org/officeDocument/2006/relationships/image" Target="../media/image1930.png"/><Relationship Id="rId64" Type="http://schemas.openxmlformats.org/officeDocument/2006/relationships/customXml" Target="../ink/ink205.xml"/><Relationship Id="rId118" Type="http://schemas.openxmlformats.org/officeDocument/2006/relationships/customXml" Target="../ink/ink232.xml"/><Relationship Id="rId139" Type="http://schemas.openxmlformats.org/officeDocument/2006/relationships/image" Target="../media/image157.png"/><Relationship Id="rId85" Type="http://schemas.openxmlformats.org/officeDocument/2006/relationships/image" Target="../media/image214.png"/><Relationship Id="rId150" Type="http://schemas.openxmlformats.org/officeDocument/2006/relationships/customXml" Target="../ink/ink248.xml"/><Relationship Id="rId171" Type="http://schemas.openxmlformats.org/officeDocument/2006/relationships/image" Target="../media/image173.png"/><Relationship Id="rId192" Type="http://schemas.openxmlformats.org/officeDocument/2006/relationships/customXml" Target="../ink/ink268.xml"/><Relationship Id="rId206" Type="http://schemas.openxmlformats.org/officeDocument/2006/relationships/customXml" Target="../ink/ink275.xml"/><Relationship Id="rId227" Type="http://schemas.openxmlformats.org/officeDocument/2006/relationships/image" Target="../media/image246.png"/><Relationship Id="rId248" Type="http://schemas.openxmlformats.org/officeDocument/2006/relationships/customXml" Target="../ink/ink296.xml"/><Relationship Id="rId12" Type="http://schemas.openxmlformats.org/officeDocument/2006/relationships/customXml" Target="../ink/ink179.xml"/><Relationship Id="rId33" Type="http://schemas.openxmlformats.org/officeDocument/2006/relationships/image" Target="../media/image1880.png"/><Relationship Id="rId108" Type="http://schemas.openxmlformats.org/officeDocument/2006/relationships/customXml" Target="../ink/ink227.xml"/><Relationship Id="rId129" Type="http://schemas.openxmlformats.org/officeDocument/2006/relationships/image" Target="../media/image236.png"/><Relationship Id="rId54" Type="http://schemas.openxmlformats.org/officeDocument/2006/relationships/customXml" Target="../ink/ink200.xml"/><Relationship Id="rId75" Type="http://schemas.openxmlformats.org/officeDocument/2006/relationships/image" Target="../media/image209.png"/><Relationship Id="rId96" Type="http://schemas.openxmlformats.org/officeDocument/2006/relationships/customXml" Target="../ink/ink221.xml"/><Relationship Id="rId140" Type="http://schemas.openxmlformats.org/officeDocument/2006/relationships/customXml" Target="../ink/ink243.xml"/><Relationship Id="rId161" Type="http://schemas.openxmlformats.org/officeDocument/2006/relationships/image" Target="../media/image253.png"/><Relationship Id="rId182" Type="http://schemas.openxmlformats.org/officeDocument/2006/relationships/customXml" Target="../ink/ink263.xml"/><Relationship Id="rId217" Type="http://schemas.openxmlformats.org/officeDocument/2006/relationships/image" Target="../media/image241.png"/><Relationship Id="rId6" Type="http://schemas.openxmlformats.org/officeDocument/2006/relationships/customXml" Target="../ink/ink176.xml"/><Relationship Id="rId238" Type="http://schemas.openxmlformats.org/officeDocument/2006/relationships/customXml" Target="../ink/ink291.xml"/><Relationship Id="rId23" Type="http://schemas.openxmlformats.org/officeDocument/2006/relationships/image" Target="../media/image1830.png"/><Relationship Id="rId119" Type="http://schemas.openxmlformats.org/officeDocument/2006/relationships/image" Target="../media/image231.png"/><Relationship Id="rId44" Type="http://schemas.openxmlformats.org/officeDocument/2006/relationships/customXml" Target="../ink/ink195.xml"/><Relationship Id="rId65" Type="http://schemas.openxmlformats.org/officeDocument/2006/relationships/image" Target="../media/image204.png"/><Relationship Id="rId86" Type="http://schemas.openxmlformats.org/officeDocument/2006/relationships/customXml" Target="../ink/ink216.xml"/><Relationship Id="rId130" Type="http://schemas.openxmlformats.org/officeDocument/2006/relationships/customXml" Target="../ink/ink238.xml"/><Relationship Id="rId151" Type="http://schemas.openxmlformats.org/officeDocument/2006/relationships/image" Target="../media/image169.png"/><Relationship Id="rId172" Type="http://schemas.openxmlformats.org/officeDocument/2006/relationships/customXml" Target="../ink/ink258.xml"/><Relationship Id="rId193" Type="http://schemas.openxmlformats.org/officeDocument/2006/relationships/image" Target="../media/image184.png"/><Relationship Id="rId207" Type="http://schemas.openxmlformats.org/officeDocument/2006/relationships/image" Target="../media/image191.png"/><Relationship Id="rId228" Type="http://schemas.openxmlformats.org/officeDocument/2006/relationships/customXml" Target="../ink/ink286.xml"/><Relationship Id="rId249" Type="http://schemas.openxmlformats.org/officeDocument/2006/relationships/image" Target="../media/image262.png"/><Relationship Id="rId13" Type="http://schemas.openxmlformats.org/officeDocument/2006/relationships/image" Target="../media/image1780.png"/><Relationship Id="rId109" Type="http://schemas.openxmlformats.org/officeDocument/2006/relationships/image" Target="../media/image226.png"/><Relationship Id="rId34" Type="http://schemas.openxmlformats.org/officeDocument/2006/relationships/customXml" Target="../ink/ink190.xml"/><Relationship Id="rId55" Type="http://schemas.openxmlformats.org/officeDocument/2006/relationships/image" Target="../media/image199.png"/><Relationship Id="rId76" Type="http://schemas.openxmlformats.org/officeDocument/2006/relationships/customXml" Target="../ink/ink211.xml"/><Relationship Id="rId97" Type="http://schemas.openxmlformats.org/officeDocument/2006/relationships/image" Target="../media/image220.png"/><Relationship Id="rId120" Type="http://schemas.openxmlformats.org/officeDocument/2006/relationships/customXml" Target="../ink/ink233.xml"/><Relationship Id="rId141" Type="http://schemas.openxmlformats.org/officeDocument/2006/relationships/image" Target="../media/image158.png"/><Relationship Id="rId7" Type="http://schemas.openxmlformats.org/officeDocument/2006/relationships/image" Target="../media/image1750.png"/><Relationship Id="rId162" Type="http://schemas.openxmlformats.org/officeDocument/2006/relationships/customXml" Target="../ink/ink253.xml"/><Relationship Id="rId183" Type="http://schemas.openxmlformats.org/officeDocument/2006/relationships/image" Target="../media/image179.png"/><Relationship Id="rId218" Type="http://schemas.openxmlformats.org/officeDocument/2006/relationships/customXml" Target="../ink/ink281.xml"/><Relationship Id="rId239" Type="http://schemas.openxmlformats.org/officeDocument/2006/relationships/image" Target="../media/image252.png"/><Relationship Id="rId250" Type="http://schemas.openxmlformats.org/officeDocument/2006/relationships/customXml" Target="../ink/ink297.xml"/><Relationship Id="rId24" Type="http://schemas.openxmlformats.org/officeDocument/2006/relationships/customXml" Target="../ink/ink185.xml"/><Relationship Id="rId45" Type="http://schemas.openxmlformats.org/officeDocument/2006/relationships/image" Target="../media/image1940.png"/><Relationship Id="rId66" Type="http://schemas.openxmlformats.org/officeDocument/2006/relationships/customXml" Target="../ink/ink206.xml"/><Relationship Id="rId87" Type="http://schemas.openxmlformats.org/officeDocument/2006/relationships/image" Target="../media/image215.png"/><Relationship Id="rId110" Type="http://schemas.openxmlformats.org/officeDocument/2006/relationships/customXml" Target="../ink/ink228.xml"/><Relationship Id="rId131" Type="http://schemas.openxmlformats.org/officeDocument/2006/relationships/image" Target="../media/image237.png"/><Relationship Id="rId152" Type="http://schemas.openxmlformats.org/officeDocument/2006/relationships/customXml" Target="../ink/ink249.xml"/><Relationship Id="rId173" Type="http://schemas.openxmlformats.org/officeDocument/2006/relationships/image" Target="../media/image174.png"/><Relationship Id="rId194" Type="http://schemas.openxmlformats.org/officeDocument/2006/relationships/customXml" Target="../ink/ink269.xml"/><Relationship Id="rId208" Type="http://schemas.openxmlformats.org/officeDocument/2006/relationships/customXml" Target="../ink/ink276.xml"/><Relationship Id="rId229" Type="http://schemas.openxmlformats.org/officeDocument/2006/relationships/image" Target="../media/image247.png"/><Relationship Id="rId240" Type="http://schemas.openxmlformats.org/officeDocument/2006/relationships/customXml" Target="../ink/ink292.xml"/><Relationship Id="rId14" Type="http://schemas.openxmlformats.org/officeDocument/2006/relationships/customXml" Target="../ink/ink180.xml"/><Relationship Id="rId35" Type="http://schemas.openxmlformats.org/officeDocument/2006/relationships/image" Target="../media/image1890.png"/><Relationship Id="rId56" Type="http://schemas.openxmlformats.org/officeDocument/2006/relationships/customXml" Target="../ink/ink201.xml"/><Relationship Id="rId77" Type="http://schemas.openxmlformats.org/officeDocument/2006/relationships/image" Target="../media/image210.png"/><Relationship Id="rId100" Type="http://schemas.openxmlformats.org/officeDocument/2006/relationships/customXml" Target="../ink/ink223.xml"/><Relationship Id="rId8" Type="http://schemas.openxmlformats.org/officeDocument/2006/relationships/customXml" Target="../ink/ink177.xml"/><Relationship Id="rId98" Type="http://schemas.openxmlformats.org/officeDocument/2006/relationships/customXml" Target="../ink/ink222.xml"/><Relationship Id="rId121" Type="http://schemas.openxmlformats.org/officeDocument/2006/relationships/image" Target="../media/image232.png"/><Relationship Id="rId142" Type="http://schemas.openxmlformats.org/officeDocument/2006/relationships/customXml" Target="../ink/ink244.xml"/><Relationship Id="rId163" Type="http://schemas.openxmlformats.org/officeDocument/2006/relationships/image" Target="../media/image254.png"/><Relationship Id="rId184" Type="http://schemas.openxmlformats.org/officeDocument/2006/relationships/customXml" Target="../ink/ink264.xml"/><Relationship Id="rId219" Type="http://schemas.openxmlformats.org/officeDocument/2006/relationships/image" Target="../media/image242.png"/><Relationship Id="rId230" Type="http://schemas.openxmlformats.org/officeDocument/2006/relationships/customXml" Target="../ink/ink287.xml"/><Relationship Id="rId251" Type="http://schemas.openxmlformats.org/officeDocument/2006/relationships/image" Target="../media/image263.png"/><Relationship Id="rId25" Type="http://schemas.openxmlformats.org/officeDocument/2006/relationships/image" Target="../media/image1840.png"/><Relationship Id="rId46" Type="http://schemas.openxmlformats.org/officeDocument/2006/relationships/customXml" Target="../ink/ink196.xml"/><Relationship Id="rId67" Type="http://schemas.openxmlformats.org/officeDocument/2006/relationships/image" Target="../media/image205.png"/><Relationship Id="rId88" Type="http://schemas.openxmlformats.org/officeDocument/2006/relationships/customXml" Target="../ink/ink217.xml"/><Relationship Id="rId111" Type="http://schemas.openxmlformats.org/officeDocument/2006/relationships/image" Target="../media/image227.png"/><Relationship Id="rId132" Type="http://schemas.openxmlformats.org/officeDocument/2006/relationships/customXml" Target="../ink/ink239.xml"/><Relationship Id="rId153" Type="http://schemas.openxmlformats.org/officeDocument/2006/relationships/image" Target="../media/image170.png"/><Relationship Id="rId174" Type="http://schemas.openxmlformats.org/officeDocument/2006/relationships/customXml" Target="../ink/ink259.xml"/><Relationship Id="rId195" Type="http://schemas.openxmlformats.org/officeDocument/2006/relationships/image" Target="../media/image185.png"/><Relationship Id="rId209" Type="http://schemas.openxmlformats.org/officeDocument/2006/relationships/image" Target="../media/image192.png"/><Relationship Id="rId220" Type="http://schemas.openxmlformats.org/officeDocument/2006/relationships/customXml" Target="../ink/ink282.xml"/><Relationship Id="rId241" Type="http://schemas.openxmlformats.org/officeDocument/2006/relationships/image" Target="../media/image258.png"/><Relationship Id="rId15" Type="http://schemas.openxmlformats.org/officeDocument/2006/relationships/image" Target="../media/image1790.png"/><Relationship Id="rId36" Type="http://schemas.openxmlformats.org/officeDocument/2006/relationships/customXml" Target="../ink/ink191.xml"/><Relationship Id="rId57" Type="http://schemas.openxmlformats.org/officeDocument/2006/relationships/image" Target="../media/image200.png"/><Relationship Id="rId78" Type="http://schemas.openxmlformats.org/officeDocument/2006/relationships/customXml" Target="../ink/ink212.xml"/><Relationship Id="rId99" Type="http://schemas.openxmlformats.org/officeDocument/2006/relationships/image" Target="../media/image221.png"/><Relationship Id="rId101" Type="http://schemas.openxmlformats.org/officeDocument/2006/relationships/image" Target="../media/image222.png"/><Relationship Id="rId122" Type="http://schemas.openxmlformats.org/officeDocument/2006/relationships/customXml" Target="../ink/ink234.xml"/><Relationship Id="rId143" Type="http://schemas.openxmlformats.org/officeDocument/2006/relationships/image" Target="../media/image159.png"/><Relationship Id="rId164" Type="http://schemas.openxmlformats.org/officeDocument/2006/relationships/customXml" Target="../ink/ink254.xml"/><Relationship Id="rId185" Type="http://schemas.openxmlformats.org/officeDocument/2006/relationships/image" Target="../media/image180.png"/><Relationship Id="rId4" Type="http://schemas.openxmlformats.org/officeDocument/2006/relationships/image" Target="../media/image150.png"/><Relationship Id="rId9" Type="http://schemas.openxmlformats.org/officeDocument/2006/relationships/image" Target="../media/image151.png"/><Relationship Id="rId180" Type="http://schemas.openxmlformats.org/officeDocument/2006/relationships/customXml" Target="../ink/ink262.xml"/><Relationship Id="rId210" Type="http://schemas.openxmlformats.org/officeDocument/2006/relationships/customXml" Target="../ink/ink277.xml"/><Relationship Id="rId215" Type="http://schemas.openxmlformats.org/officeDocument/2006/relationships/image" Target="../media/image195.png"/><Relationship Id="rId236" Type="http://schemas.openxmlformats.org/officeDocument/2006/relationships/customXml" Target="../ink/ink290.xml"/><Relationship Id="rId26" Type="http://schemas.openxmlformats.org/officeDocument/2006/relationships/customXml" Target="../ink/ink186.xml"/><Relationship Id="rId231" Type="http://schemas.openxmlformats.org/officeDocument/2006/relationships/image" Target="../media/image248.png"/><Relationship Id="rId252" Type="http://schemas.openxmlformats.org/officeDocument/2006/relationships/customXml" Target="../ink/ink298.xml"/><Relationship Id="rId47" Type="http://schemas.openxmlformats.org/officeDocument/2006/relationships/image" Target="../media/image1950.png"/><Relationship Id="rId68" Type="http://schemas.openxmlformats.org/officeDocument/2006/relationships/customXml" Target="../ink/ink207.xml"/><Relationship Id="rId89" Type="http://schemas.openxmlformats.org/officeDocument/2006/relationships/image" Target="../media/image216.png"/><Relationship Id="rId112" Type="http://schemas.openxmlformats.org/officeDocument/2006/relationships/customXml" Target="../ink/ink229.xml"/><Relationship Id="rId133" Type="http://schemas.openxmlformats.org/officeDocument/2006/relationships/image" Target="../media/image238.png"/><Relationship Id="rId154" Type="http://schemas.openxmlformats.org/officeDocument/2006/relationships/customXml" Target="../ink/ink250.xml"/><Relationship Id="rId175" Type="http://schemas.openxmlformats.org/officeDocument/2006/relationships/image" Target="../media/image175.png"/><Relationship Id="rId196" Type="http://schemas.openxmlformats.org/officeDocument/2006/relationships/customXml" Target="../ink/ink270.xml"/><Relationship Id="rId200" Type="http://schemas.openxmlformats.org/officeDocument/2006/relationships/customXml" Target="../ink/ink272.xml"/><Relationship Id="rId16" Type="http://schemas.openxmlformats.org/officeDocument/2006/relationships/customXml" Target="../ink/ink181.xml"/><Relationship Id="rId221" Type="http://schemas.openxmlformats.org/officeDocument/2006/relationships/image" Target="../media/image243.png"/><Relationship Id="rId242" Type="http://schemas.openxmlformats.org/officeDocument/2006/relationships/customXml" Target="../ink/ink293.xml"/><Relationship Id="rId37" Type="http://schemas.openxmlformats.org/officeDocument/2006/relationships/image" Target="../media/image1900.png"/><Relationship Id="rId58" Type="http://schemas.openxmlformats.org/officeDocument/2006/relationships/customXml" Target="../ink/ink202.xml"/><Relationship Id="rId79" Type="http://schemas.openxmlformats.org/officeDocument/2006/relationships/image" Target="../media/image211.png"/><Relationship Id="rId102" Type="http://schemas.openxmlformats.org/officeDocument/2006/relationships/customXml" Target="../ink/ink224.xml"/><Relationship Id="rId123" Type="http://schemas.openxmlformats.org/officeDocument/2006/relationships/image" Target="../media/image233.png"/><Relationship Id="rId144" Type="http://schemas.openxmlformats.org/officeDocument/2006/relationships/customXml" Target="../ink/ink245.xml"/><Relationship Id="rId90" Type="http://schemas.openxmlformats.org/officeDocument/2006/relationships/customXml" Target="../ink/ink218.xml"/><Relationship Id="rId165" Type="http://schemas.openxmlformats.org/officeDocument/2006/relationships/image" Target="../media/image255.png"/><Relationship Id="rId186" Type="http://schemas.openxmlformats.org/officeDocument/2006/relationships/customXml" Target="../ink/ink265.xml"/><Relationship Id="rId211" Type="http://schemas.openxmlformats.org/officeDocument/2006/relationships/image" Target="../media/image193.png"/><Relationship Id="rId232" Type="http://schemas.openxmlformats.org/officeDocument/2006/relationships/customXml" Target="../ink/ink288.xml"/><Relationship Id="rId253" Type="http://schemas.openxmlformats.org/officeDocument/2006/relationships/image" Target="../media/image264.png"/><Relationship Id="rId27" Type="http://schemas.openxmlformats.org/officeDocument/2006/relationships/image" Target="../media/image1850.png"/><Relationship Id="rId48" Type="http://schemas.openxmlformats.org/officeDocument/2006/relationships/customXml" Target="../ink/ink197.xml"/><Relationship Id="rId69" Type="http://schemas.openxmlformats.org/officeDocument/2006/relationships/image" Target="../media/image206.png"/><Relationship Id="rId113" Type="http://schemas.openxmlformats.org/officeDocument/2006/relationships/image" Target="../media/image228.png"/><Relationship Id="rId134" Type="http://schemas.openxmlformats.org/officeDocument/2006/relationships/customXml" Target="../ink/ink240.xml"/><Relationship Id="rId80" Type="http://schemas.openxmlformats.org/officeDocument/2006/relationships/customXml" Target="../ink/ink213.xml"/><Relationship Id="rId155" Type="http://schemas.openxmlformats.org/officeDocument/2006/relationships/image" Target="../media/image171.png"/><Relationship Id="rId176" Type="http://schemas.openxmlformats.org/officeDocument/2006/relationships/customXml" Target="../ink/ink260.xml"/><Relationship Id="rId197" Type="http://schemas.openxmlformats.org/officeDocument/2006/relationships/image" Target="../media/image186.png"/><Relationship Id="rId201" Type="http://schemas.openxmlformats.org/officeDocument/2006/relationships/image" Target="../media/image188.png"/><Relationship Id="rId222" Type="http://schemas.openxmlformats.org/officeDocument/2006/relationships/customXml" Target="../ink/ink283.xml"/><Relationship Id="rId243" Type="http://schemas.openxmlformats.org/officeDocument/2006/relationships/image" Target="../media/image259.png"/><Relationship Id="rId17" Type="http://schemas.openxmlformats.org/officeDocument/2006/relationships/image" Target="../media/image1800.png"/><Relationship Id="rId38" Type="http://schemas.openxmlformats.org/officeDocument/2006/relationships/customXml" Target="../ink/ink192.xml"/><Relationship Id="rId59" Type="http://schemas.openxmlformats.org/officeDocument/2006/relationships/image" Target="../media/image201.png"/><Relationship Id="rId103" Type="http://schemas.openxmlformats.org/officeDocument/2006/relationships/image" Target="../media/image223.png"/><Relationship Id="rId124" Type="http://schemas.openxmlformats.org/officeDocument/2006/relationships/customXml" Target="../ink/ink235.xml"/><Relationship Id="rId70" Type="http://schemas.openxmlformats.org/officeDocument/2006/relationships/customXml" Target="../ink/ink208.xml"/><Relationship Id="rId91" Type="http://schemas.openxmlformats.org/officeDocument/2006/relationships/image" Target="../media/image217.png"/><Relationship Id="rId145" Type="http://schemas.openxmlformats.org/officeDocument/2006/relationships/image" Target="../media/image160.png"/><Relationship Id="rId166" Type="http://schemas.openxmlformats.org/officeDocument/2006/relationships/customXml" Target="../ink/ink255.xml"/><Relationship Id="rId187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8.xml"/><Relationship Id="rId233" Type="http://schemas.openxmlformats.org/officeDocument/2006/relationships/image" Target="../media/image249.png"/><Relationship Id="rId28" Type="http://schemas.openxmlformats.org/officeDocument/2006/relationships/customXml" Target="../ink/ink187.xml"/><Relationship Id="rId49" Type="http://schemas.openxmlformats.org/officeDocument/2006/relationships/image" Target="../media/image196.png"/><Relationship Id="rId114" Type="http://schemas.openxmlformats.org/officeDocument/2006/relationships/customXml" Target="../ink/ink230.xml"/><Relationship Id="rId60" Type="http://schemas.openxmlformats.org/officeDocument/2006/relationships/customXml" Target="../ink/ink203.xml"/><Relationship Id="rId81" Type="http://schemas.openxmlformats.org/officeDocument/2006/relationships/image" Target="../media/image212.png"/><Relationship Id="rId135" Type="http://schemas.openxmlformats.org/officeDocument/2006/relationships/image" Target="../media/image239.png"/><Relationship Id="rId156" Type="http://schemas.openxmlformats.org/officeDocument/2006/relationships/customXml" Target="../ink/ink251.xml"/><Relationship Id="rId177" Type="http://schemas.openxmlformats.org/officeDocument/2006/relationships/image" Target="../media/image176.png"/><Relationship Id="rId198" Type="http://schemas.openxmlformats.org/officeDocument/2006/relationships/customXml" Target="../ink/ink271.xml"/><Relationship Id="rId202" Type="http://schemas.openxmlformats.org/officeDocument/2006/relationships/customXml" Target="../ink/ink273.xml"/><Relationship Id="rId223" Type="http://schemas.openxmlformats.org/officeDocument/2006/relationships/image" Target="../media/image244.png"/><Relationship Id="rId244" Type="http://schemas.openxmlformats.org/officeDocument/2006/relationships/customXml" Target="../ink/ink294.xml"/><Relationship Id="rId18" Type="http://schemas.openxmlformats.org/officeDocument/2006/relationships/customXml" Target="../ink/ink182.xml"/><Relationship Id="rId39" Type="http://schemas.openxmlformats.org/officeDocument/2006/relationships/image" Target="../media/image1910.png"/><Relationship Id="rId50" Type="http://schemas.openxmlformats.org/officeDocument/2006/relationships/customXml" Target="../ink/ink198.xml"/><Relationship Id="rId104" Type="http://schemas.openxmlformats.org/officeDocument/2006/relationships/customXml" Target="../ink/ink225.xml"/><Relationship Id="rId125" Type="http://schemas.openxmlformats.org/officeDocument/2006/relationships/image" Target="../media/image234.png"/><Relationship Id="rId146" Type="http://schemas.openxmlformats.org/officeDocument/2006/relationships/customXml" Target="../ink/ink246.xml"/><Relationship Id="rId167" Type="http://schemas.openxmlformats.org/officeDocument/2006/relationships/image" Target="../media/image256.png"/><Relationship Id="rId188" Type="http://schemas.openxmlformats.org/officeDocument/2006/relationships/customXml" Target="../ink/ink266.xml"/><Relationship Id="rId71" Type="http://schemas.openxmlformats.org/officeDocument/2006/relationships/image" Target="../media/image207.png"/><Relationship Id="rId92" Type="http://schemas.openxmlformats.org/officeDocument/2006/relationships/customXml" Target="../ink/ink219.xml"/><Relationship Id="rId213" Type="http://schemas.openxmlformats.org/officeDocument/2006/relationships/image" Target="../media/image194.png"/><Relationship Id="rId234" Type="http://schemas.openxmlformats.org/officeDocument/2006/relationships/customXml" Target="../ink/ink289.xml"/><Relationship Id="rId2" Type="http://schemas.openxmlformats.org/officeDocument/2006/relationships/image" Target="../media/image147.png"/><Relationship Id="rId29" Type="http://schemas.openxmlformats.org/officeDocument/2006/relationships/image" Target="../media/image1860.png"/><Relationship Id="rId40" Type="http://schemas.openxmlformats.org/officeDocument/2006/relationships/customXml" Target="../ink/ink193.xml"/><Relationship Id="rId115" Type="http://schemas.openxmlformats.org/officeDocument/2006/relationships/image" Target="../media/image229.png"/><Relationship Id="rId136" Type="http://schemas.openxmlformats.org/officeDocument/2006/relationships/customXml" Target="../ink/ink241.xml"/><Relationship Id="rId157" Type="http://schemas.openxmlformats.org/officeDocument/2006/relationships/image" Target="../media/image172.png"/><Relationship Id="rId178" Type="http://schemas.openxmlformats.org/officeDocument/2006/relationships/customXml" Target="../ink/ink261.xml"/><Relationship Id="rId61" Type="http://schemas.openxmlformats.org/officeDocument/2006/relationships/image" Target="../media/image202.png"/><Relationship Id="rId82" Type="http://schemas.openxmlformats.org/officeDocument/2006/relationships/customXml" Target="../ink/ink214.xml"/><Relationship Id="rId199" Type="http://schemas.openxmlformats.org/officeDocument/2006/relationships/image" Target="../media/image187.png"/><Relationship Id="rId203" Type="http://schemas.openxmlformats.org/officeDocument/2006/relationships/image" Target="../media/image189.png"/><Relationship Id="rId19" Type="http://schemas.openxmlformats.org/officeDocument/2006/relationships/image" Target="../media/image1810.png"/><Relationship Id="rId224" Type="http://schemas.openxmlformats.org/officeDocument/2006/relationships/customXml" Target="../ink/ink284.xml"/><Relationship Id="rId245" Type="http://schemas.openxmlformats.org/officeDocument/2006/relationships/image" Target="../media/image260.png"/><Relationship Id="rId30" Type="http://schemas.openxmlformats.org/officeDocument/2006/relationships/customXml" Target="../ink/ink188.xml"/><Relationship Id="rId105" Type="http://schemas.openxmlformats.org/officeDocument/2006/relationships/image" Target="../media/image224.png"/><Relationship Id="rId126" Type="http://schemas.openxmlformats.org/officeDocument/2006/relationships/customXml" Target="../ink/ink236.xml"/><Relationship Id="rId147" Type="http://schemas.openxmlformats.org/officeDocument/2006/relationships/image" Target="../media/image161.png"/><Relationship Id="rId168" Type="http://schemas.openxmlformats.org/officeDocument/2006/relationships/customXml" Target="../ink/ink256.xml"/><Relationship Id="rId51" Type="http://schemas.openxmlformats.org/officeDocument/2006/relationships/image" Target="../media/image197.png"/><Relationship Id="rId72" Type="http://schemas.openxmlformats.org/officeDocument/2006/relationships/customXml" Target="../ink/ink209.xml"/><Relationship Id="rId93" Type="http://schemas.openxmlformats.org/officeDocument/2006/relationships/image" Target="../media/image218.png"/><Relationship Id="rId189" Type="http://schemas.openxmlformats.org/officeDocument/2006/relationships/image" Target="../media/image182.png"/><Relationship Id="rId3" Type="http://schemas.openxmlformats.org/officeDocument/2006/relationships/customXml" Target="../ink/ink175.xml"/><Relationship Id="rId214" Type="http://schemas.openxmlformats.org/officeDocument/2006/relationships/customXml" Target="../ink/ink279.xml"/><Relationship Id="rId235" Type="http://schemas.openxmlformats.org/officeDocument/2006/relationships/image" Target="../media/image250.png"/><Relationship Id="rId116" Type="http://schemas.openxmlformats.org/officeDocument/2006/relationships/customXml" Target="../ink/ink231.xml"/><Relationship Id="rId137" Type="http://schemas.openxmlformats.org/officeDocument/2006/relationships/image" Target="../media/image240.png"/><Relationship Id="rId158" Type="http://schemas.openxmlformats.org/officeDocument/2006/relationships/customXml" Target="../ink/ink252.xml"/><Relationship Id="rId20" Type="http://schemas.openxmlformats.org/officeDocument/2006/relationships/customXml" Target="../ink/ink183.xml"/><Relationship Id="rId41" Type="http://schemas.openxmlformats.org/officeDocument/2006/relationships/image" Target="../media/image1920.png"/><Relationship Id="rId62" Type="http://schemas.openxmlformats.org/officeDocument/2006/relationships/customXml" Target="../ink/ink204.xml"/><Relationship Id="rId83" Type="http://schemas.openxmlformats.org/officeDocument/2006/relationships/image" Target="../media/image213.png"/><Relationship Id="rId179" Type="http://schemas.openxmlformats.org/officeDocument/2006/relationships/image" Target="../media/image177.png"/><Relationship Id="rId190" Type="http://schemas.openxmlformats.org/officeDocument/2006/relationships/customXml" Target="../ink/ink267.xml"/><Relationship Id="rId204" Type="http://schemas.openxmlformats.org/officeDocument/2006/relationships/customXml" Target="../ink/ink274.xml"/><Relationship Id="rId225" Type="http://schemas.openxmlformats.org/officeDocument/2006/relationships/image" Target="../media/image245.png"/><Relationship Id="rId246" Type="http://schemas.openxmlformats.org/officeDocument/2006/relationships/customXml" Target="../ink/ink295.xml"/><Relationship Id="rId106" Type="http://schemas.openxmlformats.org/officeDocument/2006/relationships/customXml" Target="../ink/ink226.xml"/><Relationship Id="rId127" Type="http://schemas.openxmlformats.org/officeDocument/2006/relationships/image" Target="../media/image235.png"/><Relationship Id="rId10" Type="http://schemas.openxmlformats.org/officeDocument/2006/relationships/customXml" Target="../ink/ink178.xml"/><Relationship Id="rId31" Type="http://schemas.openxmlformats.org/officeDocument/2006/relationships/image" Target="../media/image1870.png"/><Relationship Id="rId52" Type="http://schemas.openxmlformats.org/officeDocument/2006/relationships/customXml" Target="../ink/ink199.xml"/><Relationship Id="rId73" Type="http://schemas.openxmlformats.org/officeDocument/2006/relationships/image" Target="../media/image208.png"/><Relationship Id="rId94" Type="http://schemas.openxmlformats.org/officeDocument/2006/relationships/customXml" Target="../ink/ink220.xml"/><Relationship Id="rId148" Type="http://schemas.openxmlformats.org/officeDocument/2006/relationships/customXml" Target="../ink/ink247.xml"/><Relationship Id="rId169" Type="http://schemas.openxmlformats.org/officeDocument/2006/relationships/image" Target="../media/image2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9.xml"/><Relationship Id="rId2" Type="http://schemas.openxmlformats.org/officeDocument/2006/relationships/image" Target="../media/image152.png"/><Relationship Id="rId20" Type="http://schemas.openxmlformats.org/officeDocument/2006/relationships/image" Target="../media/image153.png"/><Relationship Id="rId1" Type="http://schemas.openxmlformats.org/officeDocument/2006/relationships/slideLayout" Target="../slideLayouts/slideLayout12.xml"/><Relationship Id="rId19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9.xml"/><Relationship Id="rId21" Type="http://schemas.openxmlformats.org/officeDocument/2006/relationships/customXml" Target="../ink/ink301.xml"/><Relationship Id="rId42" Type="http://schemas.openxmlformats.org/officeDocument/2006/relationships/image" Target="../media/image267.png"/><Relationship Id="rId63" Type="http://schemas.openxmlformats.org/officeDocument/2006/relationships/customXml" Target="../ink/ink322.xml"/><Relationship Id="rId84" Type="http://schemas.openxmlformats.org/officeDocument/2006/relationships/image" Target="../media/image288.png"/><Relationship Id="rId138" Type="http://schemas.openxmlformats.org/officeDocument/2006/relationships/image" Target="../media/image315.png"/><Relationship Id="rId107" Type="http://schemas.openxmlformats.org/officeDocument/2006/relationships/customXml" Target="../ink/ink344.xml"/><Relationship Id="rId32" Type="http://schemas.openxmlformats.org/officeDocument/2006/relationships/image" Target="../media/image165.png"/><Relationship Id="rId37" Type="http://schemas.openxmlformats.org/officeDocument/2006/relationships/customXml" Target="../ink/ink309.xml"/><Relationship Id="rId53" Type="http://schemas.openxmlformats.org/officeDocument/2006/relationships/customXml" Target="../ink/ink317.xml"/><Relationship Id="rId58" Type="http://schemas.openxmlformats.org/officeDocument/2006/relationships/image" Target="../media/image275.png"/><Relationship Id="rId74" Type="http://schemas.openxmlformats.org/officeDocument/2006/relationships/image" Target="../media/image283.png"/><Relationship Id="rId79" Type="http://schemas.openxmlformats.org/officeDocument/2006/relationships/customXml" Target="../ink/ink330.xml"/><Relationship Id="rId102" Type="http://schemas.openxmlformats.org/officeDocument/2006/relationships/image" Target="../media/image297.png"/><Relationship Id="rId123" Type="http://schemas.openxmlformats.org/officeDocument/2006/relationships/customXml" Target="../ink/ink352.xml"/><Relationship Id="rId128" Type="http://schemas.openxmlformats.org/officeDocument/2006/relationships/image" Target="../media/image310.png"/><Relationship Id="rId144" Type="http://schemas.openxmlformats.org/officeDocument/2006/relationships/image" Target="../media/image318.png"/><Relationship Id="rId149" Type="http://schemas.openxmlformats.org/officeDocument/2006/relationships/customXml" Target="../ink/ink365.xml"/><Relationship Id="rId90" Type="http://schemas.openxmlformats.org/officeDocument/2006/relationships/image" Target="../media/image291.png"/><Relationship Id="rId95" Type="http://schemas.openxmlformats.org/officeDocument/2006/relationships/customXml" Target="../ink/ink338.xml"/><Relationship Id="rId22" Type="http://schemas.openxmlformats.org/officeDocument/2006/relationships/image" Target="../media/image155.png"/><Relationship Id="rId27" Type="http://schemas.openxmlformats.org/officeDocument/2006/relationships/customXml" Target="../ink/ink304.xml"/><Relationship Id="rId43" Type="http://schemas.openxmlformats.org/officeDocument/2006/relationships/customXml" Target="../ink/ink312.xml"/><Relationship Id="rId48" Type="http://schemas.openxmlformats.org/officeDocument/2006/relationships/image" Target="../media/image270.png"/><Relationship Id="rId64" Type="http://schemas.openxmlformats.org/officeDocument/2006/relationships/image" Target="../media/image278.png"/><Relationship Id="rId69" Type="http://schemas.openxmlformats.org/officeDocument/2006/relationships/customXml" Target="../ink/ink325.xml"/><Relationship Id="rId113" Type="http://schemas.openxmlformats.org/officeDocument/2006/relationships/customXml" Target="../ink/ink347.xml"/><Relationship Id="rId118" Type="http://schemas.openxmlformats.org/officeDocument/2006/relationships/image" Target="../media/image305.png"/><Relationship Id="rId134" Type="http://schemas.openxmlformats.org/officeDocument/2006/relationships/image" Target="../media/image313.png"/><Relationship Id="rId139" Type="http://schemas.openxmlformats.org/officeDocument/2006/relationships/customXml" Target="../ink/ink360.xml"/><Relationship Id="rId80" Type="http://schemas.openxmlformats.org/officeDocument/2006/relationships/image" Target="../media/image286.png"/><Relationship Id="rId85" Type="http://schemas.openxmlformats.org/officeDocument/2006/relationships/customXml" Target="../ink/ink333.xml"/><Relationship Id="rId150" Type="http://schemas.openxmlformats.org/officeDocument/2006/relationships/image" Target="../media/image321.png"/><Relationship Id="rId33" Type="http://schemas.openxmlformats.org/officeDocument/2006/relationships/customXml" Target="../ink/ink307.xml"/><Relationship Id="rId38" Type="http://schemas.openxmlformats.org/officeDocument/2006/relationships/image" Target="../media/image265.png"/><Relationship Id="rId59" Type="http://schemas.openxmlformats.org/officeDocument/2006/relationships/customXml" Target="../ink/ink320.xml"/><Relationship Id="rId103" Type="http://schemas.openxmlformats.org/officeDocument/2006/relationships/customXml" Target="../ink/ink342.xml"/><Relationship Id="rId108" Type="http://schemas.openxmlformats.org/officeDocument/2006/relationships/image" Target="../media/image300.png"/><Relationship Id="rId124" Type="http://schemas.openxmlformats.org/officeDocument/2006/relationships/image" Target="../media/image308.png"/><Relationship Id="rId129" Type="http://schemas.openxmlformats.org/officeDocument/2006/relationships/customXml" Target="../ink/ink355.xml"/><Relationship Id="rId54" Type="http://schemas.openxmlformats.org/officeDocument/2006/relationships/image" Target="../media/image273.png"/><Relationship Id="rId70" Type="http://schemas.openxmlformats.org/officeDocument/2006/relationships/image" Target="../media/image281.png"/><Relationship Id="rId75" Type="http://schemas.openxmlformats.org/officeDocument/2006/relationships/customXml" Target="../ink/ink328.xml"/><Relationship Id="rId91" Type="http://schemas.openxmlformats.org/officeDocument/2006/relationships/customXml" Target="../ink/ink336.xml"/><Relationship Id="rId96" Type="http://schemas.openxmlformats.org/officeDocument/2006/relationships/image" Target="../media/image294.png"/><Relationship Id="rId140" Type="http://schemas.openxmlformats.org/officeDocument/2006/relationships/image" Target="../media/image316.png"/><Relationship Id="rId145" Type="http://schemas.openxmlformats.org/officeDocument/2006/relationships/customXml" Target="../ink/ink363.xml"/><Relationship Id="rId1" Type="http://schemas.openxmlformats.org/officeDocument/2006/relationships/slideLayout" Target="../slideLayouts/slideLayout12.xml"/><Relationship Id="rId23" Type="http://schemas.openxmlformats.org/officeDocument/2006/relationships/customXml" Target="../ink/ink302.xml"/><Relationship Id="rId28" Type="http://schemas.openxmlformats.org/officeDocument/2006/relationships/image" Target="../media/image163.png"/><Relationship Id="rId49" Type="http://schemas.openxmlformats.org/officeDocument/2006/relationships/customXml" Target="../ink/ink315.xml"/><Relationship Id="rId114" Type="http://schemas.openxmlformats.org/officeDocument/2006/relationships/image" Target="../media/image303.png"/><Relationship Id="rId119" Type="http://schemas.openxmlformats.org/officeDocument/2006/relationships/customXml" Target="../ink/ink350.xml"/><Relationship Id="rId44" Type="http://schemas.openxmlformats.org/officeDocument/2006/relationships/image" Target="../media/image268.png"/><Relationship Id="rId60" Type="http://schemas.openxmlformats.org/officeDocument/2006/relationships/image" Target="../media/image276.png"/><Relationship Id="rId65" Type="http://schemas.openxmlformats.org/officeDocument/2006/relationships/customXml" Target="../ink/ink323.xml"/><Relationship Id="rId81" Type="http://schemas.openxmlformats.org/officeDocument/2006/relationships/customXml" Target="../ink/ink331.xml"/><Relationship Id="rId86" Type="http://schemas.openxmlformats.org/officeDocument/2006/relationships/image" Target="../media/image289.png"/><Relationship Id="rId130" Type="http://schemas.openxmlformats.org/officeDocument/2006/relationships/image" Target="../media/image311.png"/><Relationship Id="rId135" Type="http://schemas.openxmlformats.org/officeDocument/2006/relationships/customXml" Target="../ink/ink358.xml"/><Relationship Id="rId151" Type="http://schemas.openxmlformats.org/officeDocument/2006/relationships/customXml" Target="../ink/ink366.xml"/><Relationship Id="rId39" Type="http://schemas.openxmlformats.org/officeDocument/2006/relationships/customXml" Target="../ink/ink310.xml"/><Relationship Id="rId109" Type="http://schemas.openxmlformats.org/officeDocument/2006/relationships/customXml" Target="../ink/ink345.xml"/><Relationship Id="rId34" Type="http://schemas.openxmlformats.org/officeDocument/2006/relationships/image" Target="../media/image166.png"/><Relationship Id="rId50" Type="http://schemas.openxmlformats.org/officeDocument/2006/relationships/image" Target="../media/image271.png"/><Relationship Id="rId55" Type="http://schemas.openxmlformats.org/officeDocument/2006/relationships/customXml" Target="../ink/ink318.xml"/><Relationship Id="rId76" Type="http://schemas.openxmlformats.org/officeDocument/2006/relationships/image" Target="../media/image284.png"/><Relationship Id="rId97" Type="http://schemas.openxmlformats.org/officeDocument/2006/relationships/customXml" Target="../ink/ink339.xml"/><Relationship Id="rId104" Type="http://schemas.openxmlformats.org/officeDocument/2006/relationships/image" Target="../media/image298.png"/><Relationship Id="rId120" Type="http://schemas.openxmlformats.org/officeDocument/2006/relationships/image" Target="../media/image306.png"/><Relationship Id="rId125" Type="http://schemas.openxmlformats.org/officeDocument/2006/relationships/customXml" Target="../ink/ink353.xml"/><Relationship Id="rId141" Type="http://schemas.openxmlformats.org/officeDocument/2006/relationships/customXml" Target="../ink/ink361.xml"/><Relationship Id="rId146" Type="http://schemas.openxmlformats.org/officeDocument/2006/relationships/image" Target="../media/image319.png"/><Relationship Id="rId71" Type="http://schemas.openxmlformats.org/officeDocument/2006/relationships/customXml" Target="../ink/ink326.xml"/><Relationship Id="rId92" Type="http://schemas.openxmlformats.org/officeDocument/2006/relationships/image" Target="../media/image292.png"/><Relationship Id="rId2" Type="http://schemas.openxmlformats.org/officeDocument/2006/relationships/image" Target="../media/image152.png"/><Relationship Id="rId29" Type="http://schemas.openxmlformats.org/officeDocument/2006/relationships/customXml" Target="../ink/ink305.xml"/><Relationship Id="rId24" Type="http://schemas.openxmlformats.org/officeDocument/2006/relationships/image" Target="../media/image156.png"/><Relationship Id="rId40" Type="http://schemas.openxmlformats.org/officeDocument/2006/relationships/image" Target="../media/image266.png"/><Relationship Id="rId45" Type="http://schemas.openxmlformats.org/officeDocument/2006/relationships/customXml" Target="../ink/ink313.xml"/><Relationship Id="rId66" Type="http://schemas.openxmlformats.org/officeDocument/2006/relationships/image" Target="../media/image279.png"/><Relationship Id="rId87" Type="http://schemas.openxmlformats.org/officeDocument/2006/relationships/customXml" Target="../ink/ink334.xml"/><Relationship Id="rId110" Type="http://schemas.openxmlformats.org/officeDocument/2006/relationships/image" Target="../media/image301.png"/><Relationship Id="rId115" Type="http://schemas.openxmlformats.org/officeDocument/2006/relationships/customXml" Target="../ink/ink348.xml"/><Relationship Id="rId131" Type="http://schemas.openxmlformats.org/officeDocument/2006/relationships/customXml" Target="../ink/ink356.xml"/><Relationship Id="rId136" Type="http://schemas.openxmlformats.org/officeDocument/2006/relationships/image" Target="../media/image314.png"/><Relationship Id="rId61" Type="http://schemas.openxmlformats.org/officeDocument/2006/relationships/customXml" Target="../ink/ink321.xml"/><Relationship Id="rId82" Type="http://schemas.openxmlformats.org/officeDocument/2006/relationships/image" Target="../media/image287.png"/><Relationship Id="rId152" Type="http://schemas.openxmlformats.org/officeDocument/2006/relationships/image" Target="../media/image322.png"/><Relationship Id="rId19" Type="http://schemas.openxmlformats.org/officeDocument/2006/relationships/image" Target="../media/image4600.png"/><Relationship Id="rId30" Type="http://schemas.openxmlformats.org/officeDocument/2006/relationships/image" Target="../media/image164.png"/><Relationship Id="rId35" Type="http://schemas.openxmlformats.org/officeDocument/2006/relationships/customXml" Target="../ink/ink308.xml"/><Relationship Id="rId56" Type="http://schemas.openxmlformats.org/officeDocument/2006/relationships/image" Target="../media/image274.png"/><Relationship Id="rId77" Type="http://schemas.openxmlformats.org/officeDocument/2006/relationships/customXml" Target="../ink/ink329.xml"/><Relationship Id="rId100" Type="http://schemas.openxmlformats.org/officeDocument/2006/relationships/image" Target="../media/image296.png"/><Relationship Id="rId105" Type="http://schemas.openxmlformats.org/officeDocument/2006/relationships/customXml" Target="../ink/ink343.xml"/><Relationship Id="rId126" Type="http://schemas.openxmlformats.org/officeDocument/2006/relationships/image" Target="../media/image309.png"/><Relationship Id="rId147" Type="http://schemas.openxmlformats.org/officeDocument/2006/relationships/customXml" Target="../ink/ink364.xml"/><Relationship Id="rId51" Type="http://schemas.openxmlformats.org/officeDocument/2006/relationships/customXml" Target="../ink/ink316.xml"/><Relationship Id="rId72" Type="http://schemas.openxmlformats.org/officeDocument/2006/relationships/image" Target="../media/image282.png"/><Relationship Id="rId93" Type="http://schemas.openxmlformats.org/officeDocument/2006/relationships/customXml" Target="../ink/ink337.xml"/><Relationship Id="rId98" Type="http://schemas.openxmlformats.org/officeDocument/2006/relationships/image" Target="../media/image295.png"/><Relationship Id="rId121" Type="http://schemas.openxmlformats.org/officeDocument/2006/relationships/customXml" Target="../ink/ink351.xml"/><Relationship Id="rId142" Type="http://schemas.openxmlformats.org/officeDocument/2006/relationships/image" Target="../media/image317.png"/><Relationship Id="rId3" Type="http://schemas.openxmlformats.org/officeDocument/2006/relationships/image" Target="../media/image154.png"/><Relationship Id="rId25" Type="http://schemas.openxmlformats.org/officeDocument/2006/relationships/customXml" Target="../ink/ink303.xml"/><Relationship Id="rId46" Type="http://schemas.openxmlformats.org/officeDocument/2006/relationships/image" Target="../media/image269.png"/><Relationship Id="rId67" Type="http://schemas.openxmlformats.org/officeDocument/2006/relationships/customXml" Target="../ink/ink324.xml"/><Relationship Id="rId116" Type="http://schemas.openxmlformats.org/officeDocument/2006/relationships/image" Target="../media/image304.png"/><Relationship Id="rId137" Type="http://schemas.openxmlformats.org/officeDocument/2006/relationships/customXml" Target="../ink/ink359.xml"/><Relationship Id="rId20" Type="http://schemas.openxmlformats.org/officeDocument/2006/relationships/image" Target="../media/image148.png"/><Relationship Id="rId41" Type="http://schemas.openxmlformats.org/officeDocument/2006/relationships/customXml" Target="../ink/ink311.xml"/><Relationship Id="rId62" Type="http://schemas.openxmlformats.org/officeDocument/2006/relationships/image" Target="../media/image277.png"/><Relationship Id="rId83" Type="http://schemas.openxmlformats.org/officeDocument/2006/relationships/customXml" Target="../ink/ink332.xml"/><Relationship Id="rId88" Type="http://schemas.openxmlformats.org/officeDocument/2006/relationships/image" Target="../media/image290.png"/><Relationship Id="rId111" Type="http://schemas.openxmlformats.org/officeDocument/2006/relationships/customXml" Target="../ink/ink346.xml"/><Relationship Id="rId132" Type="http://schemas.openxmlformats.org/officeDocument/2006/relationships/image" Target="../media/image312.png"/><Relationship Id="rId36" Type="http://schemas.openxmlformats.org/officeDocument/2006/relationships/image" Target="../media/image167.png"/><Relationship Id="rId57" Type="http://schemas.openxmlformats.org/officeDocument/2006/relationships/customXml" Target="../ink/ink319.xml"/><Relationship Id="rId106" Type="http://schemas.openxmlformats.org/officeDocument/2006/relationships/image" Target="../media/image299.png"/><Relationship Id="rId127" Type="http://schemas.openxmlformats.org/officeDocument/2006/relationships/customXml" Target="../ink/ink354.xml"/><Relationship Id="rId31" Type="http://schemas.openxmlformats.org/officeDocument/2006/relationships/customXml" Target="../ink/ink306.xml"/><Relationship Id="rId52" Type="http://schemas.openxmlformats.org/officeDocument/2006/relationships/image" Target="../media/image272.png"/><Relationship Id="rId73" Type="http://schemas.openxmlformats.org/officeDocument/2006/relationships/customXml" Target="../ink/ink327.xml"/><Relationship Id="rId78" Type="http://schemas.openxmlformats.org/officeDocument/2006/relationships/image" Target="../media/image285.png"/><Relationship Id="rId94" Type="http://schemas.openxmlformats.org/officeDocument/2006/relationships/image" Target="../media/image293.png"/><Relationship Id="rId99" Type="http://schemas.openxmlformats.org/officeDocument/2006/relationships/customXml" Target="../ink/ink340.xml"/><Relationship Id="rId101" Type="http://schemas.openxmlformats.org/officeDocument/2006/relationships/customXml" Target="../ink/ink341.xml"/><Relationship Id="rId122" Type="http://schemas.openxmlformats.org/officeDocument/2006/relationships/image" Target="../media/image307.png"/><Relationship Id="rId143" Type="http://schemas.openxmlformats.org/officeDocument/2006/relationships/customXml" Target="../ink/ink362.xml"/><Relationship Id="rId148" Type="http://schemas.openxmlformats.org/officeDocument/2006/relationships/image" Target="../media/image320.png"/><Relationship Id="rId4" Type="http://schemas.openxmlformats.org/officeDocument/2006/relationships/customXml" Target="../ink/ink300.xml"/><Relationship Id="rId26" Type="http://schemas.openxmlformats.org/officeDocument/2006/relationships/image" Target="../media/image162.png"/><Relationship Id="rId47" Type="http://schemas.openxmlformats.org/officeDocument/2006/relationships/customXml" Target="../ink/ink314.xml"/><Relationship Id="rId68" Type="http://schemas.openxmlformats.org/officeDocument/2006/relationships/image" Target="../media/image280.png"/><Relationship Id="rId89" Type="http://schemas.openxmlformats.org/officeDocument/2006/relationships/customXml" Target="../ink/ink335.xml"/><Relationship Id="rId112" Type="http://schemas.openxmlformats.org/officeDocument/2006/relationships/image" Target="../media/image302.png"/><Relationship Id="rId133" Type="http://schemas.openxmlformats.org/officeDocument/2006/relationships/customXml" Target="../ink/ink35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2720.png"/><Relationship Id="rId18" Type="http://schemas.openxmlformats.org/officeDocument/2006/relationships/customXml" Target="../ink/ink375.xml"/><Relationship Id="rId3" Type="http://schemas.openxmlformats.org/officeDocument/2006/relationships/image" Target="../media/image2670.png"/><Relationship Id="rId21" Type="http://schemas.openxmlformats.org/officeDocument/2006/relationships/image" Target="../media/image462.png"/><Relationship Id="rId7" Type="http://schemas.openxmlformats.org/officeDocument/2006/relationships/image" Target="../media/image2690.png"/><Relationship Id="rId12" Type="http://schemas.openxmlformats.org/officeDocument/2006/relationships/customXml" Target="../ink/ink372.xml"/><Relationship Id="rId17" Type="http://schemas.openxmlformats.org/officeDocument/2006/relationships/image" Target="../media/image372.png"/><Relationship Id="rId2" Type="http://schemas.openxmlformats.org/officeDocument/2006/relationships/customXml" Target="../ink/ink367.xml"/><Relationship Id="rId16" Type="http://schemas.openxmlformats.org/officeDocument/2006/relationships/customXml" Target="../ink/ink374.xml"/><Relationship Id="rId20" Type="http://schemas.openxmlformats.org/officeDocument/2006/relationships/customXml" Target="../ink/ink3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9.xml"/><Relationship Id="rId11" Type="http://schemas.openxmlformats.org/officeDocument/2006/relationships/image" Target="../media/image2710.png"/><Relationship Id="rId24" Type="http://schemas.openxmlformats.org/officeDocument/2006/relationships/customXml" Target="../ink/ink378.xml"/><Relationship Id="rId5" Type="http://schemas.openxmlformats.org/officeDocument/2006/relationships/image" Target="../media/image2680.png"/><Relationship Id="rId15" Type="http://schemas.openxmlformats.org/officeDocument/2006/relationships/image" Target="../media/image2730.png"/><Relationship Id="rId23" Type="http://schemas.openxmlformats.org/officeDocument/2006/relationships/image" Target="../media/image463.png"/><Relationship Id="rId10" Type="http://schemas.openxmlformats.org/officeDocument/2006/relationships/customXml" Target="../ink/ink371.xml"/><Relationship Id="rId19" Type="http://schemas.openxmlformats.org/officeDocument/2006/relationships/image" Target="../media/image461.png"/><Relationship Id="rId4" Type="http://schemas.openxmlformats.org/officeDocument/2006/relationships/customXml" Target="../ink/ink368.xml"/><Relationship Id="rId9" Type="http://schemas.openxmlformats.org/officeDocument/2006/relationships/image" Target="../media/image2700.png"/><Relationship Id="rId14" Type="http://schemas.openxmlformats.org/officeDocument/2006/relationships/customXml" Target="../ink/ink373.xml"/><Relationship Id="rId22" Type="http://schemas.openxmlformats.org/officeDocument/2006/relationships/customXml" Target="../ink/ink377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4.xml"/><Relationship Id="rId18" Type="http://schemas.openxmlformats.org/officeDocument/2006/relationships/customXml" Target="../ink/ink387.xml"/><Relationship Id="rId26" Type="http://schemas.openxmlformats.org/officeDocument/2006/relationships/image" Target="../media/image474.png"/><Relationship Id="rId3" Type="http://schemas.openxmlformats.org/officeDocument/2006/relationships/customXml" Target="../ink/ink379.xml"/><Relationship Id="rId21" Type="http://schemas.openxmlformats.org/officeDocument/2006/relationships/image" Target="../media/image472.png"/><Relationship Id="rId34" Type="http://schemas.openxmlformats.org/officeDocument/2006/relationships/image" Target="../media/image478.png"/><Relationship Id="rId7" Type="http://schemas.openxmlformats.org/officeDocument/2006/relationships/customXml" Target="../ink/ink381.xml"/><Relationship Id="rId12" Type="http://schemas.openxmlformats.org/officeDocument/2006/relationships/image" Target="../media/image468.png"/><Relationship Id="rId17" Type="http://schemas.openxmlformats.org/officeDocument/2006/relationships/image" Target="../media/image470.png"/><Relationship Id="rId25" Type="http://schemas.openxmlformats.org/officeDocument/2006/relationships/customXml" Target="../ink/ink391.xml"/><Relationship Id="rId33" Type="http://schemas.openxmlformats.org/officeDocument/2006/relationships/customXml" Target="../ink/ink395.xml"/><Relationship Id="rId2" Type="http://schemas.openxmlformats.org/officeDocument/2006/relationships/image" Target="../media/image99.png"/><Relationship Id="rId16" Type="http://schemas.openxmlformats.org/officeDocument/2006/relationships/customXml" Target="../ink/ink386.xml"/><Relationship Id="rId20" Type="http://schemas.openxmlformats.org/officeDocument/2006/relationships/customXml" Target="../ink/ink388.xml"/><Relationship Id="rId29" Type="http://schemas.openxmlformats.org/officeDocument/2006/relationships/customXml" Target="../ink/ink3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5.png"/><Relationship Id="rId11" Type="http://schemas.openxmlformats.org/officeDocument/2006/relationships/customXml" Target="../ink/ink383.xml"/><Relationship Id="rId24" Type="http://schemas.openxmlformats.org/officeDocument/2006/relationships/image" Target="../media/image473.png"/><Relationship Id="rId32" Type="http://schemas.openxmlformats.org/officeDocument/2006/relationships/image" Target="../media/image477.png"/><Relationship Id="rId5" Type="http://schemas.openxmlformats.org/officeDocument/2006/relationships/customXml" Target="../ink/ink380.xml"/><Relationship Id="rId15" Type="http://schemas.openxmlformats.org/officeDocument/2006/relationships/image" Target="../media/image469.png"/><Relationship Id="rId23" Type="http://schemas.openxmlformats.org/officeDocument/2006/relationships/customXml" Target="../ink/ink390.xml"/><Relationship Id="rId28" Type="http://schemas.openxmlformats.org/officeDocument/2006/relationships/image" Target="../media/image475.png"/><Relationship Id="rId10" Type="http://schemas.openxmlformats.org/officeDocument/2006/relationships/image" Target="../media/image467.png"/><Relationship Id="rId19" Type="http://schemas.openxmlformats.org/officeDocument/2006/relationships/image" Target="../media/image471.png"/><Relationship Id="rId31" Type="http://schemas.openxmlformats.org/officeDocument/2006/relationships/customXml" Target="../ink/ink394.xml"/><Relationship Id="rId4" Type="http://schemas.openxmlformats.org/officeDocument/2006/relationships/image" Target="../media/image464.png"/><Relationship Id="rId9" Type="http://schemas.openxmlformats.org/officeDocument/2006/relationships/customXml" Target="../ink/ink382.xml"/><Relationship Id="rId14" Type="http://schemas.openxmlformats.org/officeDocument/2006/relationships/customXml" Target="../ink/ink385.xml"/><Relationship Id="rId22" Type="http://schemas.openxmlformats.org/officeDocument/2006/relationships/customXml" Target="../ink/ink389.xml"/><Relationship Id="rId27" Type="http://schemas.openxmlformats.org/officeDocument/2006/relationships/customXml" Target="../ink/ink392.xml"/><Relationship Id="rId30" Type="http://schemas.openxmlformats.org/officeDocument/2006/relationships/image" Target="../media/image476.png"/><Relationship Id="rId35" Type="http://schemas.openxmlformats.org/officeDocument/2006/relationships/customXml" Target="../ink/ink396.xml"/><Relationship Id="rId8" Type="http://schemas.openxmlformats.org/officeDocument/2006/relationships/image" Target="../media/image4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2.xml"/><Relationship Id="rId18" Type="http://schemas.openxmlformats.org/officeDocument/2006/relationships/image" Target="../media/image487.png"/><Relationship Id="rId26" Type="http://schemas.openxmlformats.org/officeDocument/2006/relationships/customXml" Target="../ink/ink409.xml"/><Relationship Id="rId21" Type="http://schemas.openxmlformats.org/officeDocument/2006/relationships/customXml" Target="../ink/ink406.xml"/><Relationship Id="rId34" Type="http://schemas.openxmlformats.org/officeDocument/2006/relationships/customXml" Target="../ink/ink413.xml"/><Relationship Id="rId7" Type="http://schemas.openxmlformats.org/officeDocument/2006/relationships/customXml" Target="../ink/ink399.xml"/><Relationship Id="rId12" Type="http://schemas.openxmlformats.org/officeDocument/2006/relationships/image" Target="../media/image484.png"/><Relationship Id="rId17" Type="http://schemas.openxmlformats.org/officeDocument/2006/relationships/customXml" Target="../ink/ink404.xml"/><Relationship Id="rId25" Type="http://schemas.openxmlformats.org/officeDocument/2006/relationships/customXml" Target="../ink/ink408.xml"/><Relationship Id="rId33" Type="http://schemas.openxmlformats.org/officeDocument/2006/relationships/image" Target="../media/image493.png"/><Relationship Id="rId2" Type="http://schemas.openxmlformats.org/officeDocument/2006/relationships/image" Target="../media/image323.png"/><Relationship Id="rId16" Type="http://schemas.openxmlformats.org/officeDocument/2006/relationships/image" Target="../media/image486.png"/><Relationship Id="rId20" Type="http://schemas.openxmlformats.org/officeDocument/2006/relationships/image" Target="../media/image488.png"/><Relationship Id="rId29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11" Type="http://schemas.openxmlformats.org/officeDocument/2006/relationships/customXml" Target="../ink/ink401.xml"/><Relationship Id="rId24" Type="http://schemas.openxmlformats.org/officeDocument/2006/relationships/image" Target="../media/image478.png"/><Relationship Id="rId32" Type="http://schemas.openxmlformats.org/officeDocument/2006/relationships/customXml" Target="../ink/ink412.xml"/><Relationship Id="rId37" Type="http://schemas.openxmlformats.org/officeDocument/2006/relationships/customXml" Target="../ink/ink415.xml"/><Relationship Id="rId5" Type="http://schemas.openxmlformats.org/officeDocument/2006/relationships/customXml" Target="../ink/ink398.xml"/><Relationship Id="rId15" Type="http://schemas.openxmlformats.org/officeDocument/2006/relationships/customXml" Target="../ink/ink403.xml"/><Relationship Id="rId23" Type="http://schemas.openxmlformats.org/officeDocument/2006/relationships/customXml" Target="../ink/ink407.xml"/><Relationship Id="rId28" Type="http://schemas.openxmlformats.org/officeDocument/2006/relationships/customXml" Target="../ink/ink410.xml"/><Relationship Id="rId36" Type="http://schemas.openxmlformats.org/officeDocument/2006/relationships/customXml" Target="../ink/ink414.xml"/><Relationship Id="rId10" Type="http://schemas.openxmlformats.org/officeDocument/2006/relationships/image" Target="../media/image483.png"/><Relationship Id="rId19" Type="http://schemas.openxmlformats.org/officeDocument/2006/relationships/customXml" Target="../ink/ink405.xml"/><Relationship Id="rId31" Type="http://schemas.openxmlformats.org/officeDocument/2006/relationships/image" Target="../media/image492.png"/><Relationship Id="rId4" Type="http://schemas.openxmlformats.org/officeDocument/2006/relationships/image" Target="../media/image480.png"/><Relationship Id="rId9" Type="http://schemas.openxmlformats.org/officeDocument/2006/relationships/customXml" Target="../ink/ink400.xml"/><Relationship Id="rId14" Type="http://schemas.openxmlformats.org/officeDocument/2006/relationships/image" Target="../media/image485.png"/><Relationship Id="rId22" Type="http://schemas.openxmlformats.org/officeDocument/2006/relationships/image" Target="../media/image489.png"/><Relationship Id="rId27" Type="http://schemas.openxmlformats.org/officeDocument/2006/relationships/image" Target="../media/image490.png"/><Relationship Id="rId30" Type="http://schemas.openxmlformats.org/officeDocument/2006/relationships/customXml" Target="../ink/ink411.xml"/><Relationship Id="rId35" Type="http://schemas.openxmlformats.org/officeDocument/2006/relationships/image" Target="../media/image494.png"/><Relationship Id="rId8" Type="http://schemas.openxmlformats.org/officeDocument/2006/relationships/image" Target="../media/image482.png"/><Relationship Id="rId3" Type="http://schemas.openxmlformats.org/officeDocument/2006/relationships/customXml" Target="../ink/ink397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7.xml"/><Relationship Id="rId21" Type="http://schemas.openxmlformats.org/officeDocument/2006/relationships/image" Target="../media/image609.png"/><Relationship Id="rId42" Type="http://schemas.openxmlformats.org/officeDocument/2006/relationships/image" Target="../media/image619.png"/><Relationship Id="rId47" Type="http://schemas.openxmlformats.org/officeDocument/2006/relationships/customXml" Target="../ink/ink438.xml"/><Relationship Id="rId63" Type="http://schemas.openxmlformats.org/officeDocument/2006/relationships/image" Target="../media/image629.png"/><Relationship Id="rId68" Type="http://schemas.openxmlformats.org/officeDocument/2006/relationships/customXml" Target="../ink/ink449.xml"/><Relationship Id="rId84" Type="http://schemas.openxmlformats.org/officeDocument/2006/relationships/image" Target="../media/image638.png"/><Relationship Id="rId89" Type="http://schemas.openxmlformats.org/officeDocument/2006/relationships/customXml" Target="../ink/ink461.xml"/><Relationship Id="rId16" Type="http://schemas.openxmlformats.org/officeDocument/2006/relationships/customXml" Target="../ink/ink422.xml"/><Relationship Id="rId11" Type="http://schemas.openxmlformats.org/officeDocument/2006/relationships/image" Target="../media/image604.png"/><Relationship Id="rId32" Type="http://schemas.openxmlformats.org/officeDocument/2006/relationships/customXml" Target="../ink/ink430.xml"/><Relationship Id="rId37" Type="http://schemas.openxmlformats.org/officeDocument/2006/relationships/image" Target="../media/image617.png"/><Relationship Id="rId53" Type="http://schemas.openxmlformats.org/officeDocument/2006/relationships/customXml" Target="../ink/ink441.xml"/><Relationship Id="rId58" Type="http://schemas.openxmlformats.org/officeDocument/2006/relationships/customXml" Target="../ink/ink444.xml"/><Relationship Id="rId74" Type="http://schemas.openxmlformats.org/officeDocument/2006/relationships/image" Target="../media/image634.png"/><Relationship Id="rId79" Type="http://schemas.openxmlformats.org/officeDocument/2006/relationships/customXml" Target="../ink/ink456.xml"/><Relationship Id="rId5" Type="http://schemas.openxmlformats.org/officeDocument/2006/relationships/image" Target="../media/image601.png"/><Relationship Id="rId90" Type="http://schemas.openxmlformats.org/officeDocument/2006/relationships/customXml" Target="../ink/ink462.xml"/><Relationship Id="rId14" Type="http://schemas.openxmlformats.org/officeDocument/2006/relationships/customXml" Target="../ink/ink421.xml"/><Relationship Id="rId22" Type="http://schemas.openxmlformats.org/officeDocument/2006/relationships/customXml" Target="../ink/ink425.xml"/><Relationship Id="rId27" Type="http://schemas.openxmlformats.org/officeDocument/2006/relationships/image" Target="../media/image612.png"/><Relationship Id="rId30" Type="http://schemas.openxmlformats.org/officeDocument/2006/relationships/customXml" Target="../ink/ink429.xml"/><Relationship Id="rId35" Type="http://schemas.openxmlformats.org/officeDocument/2006/relationships/image" Target="../media/image616.png"/><Relationship Id="rId43" Type="http://schemas.openxmlformats.org/officeDocument/2006/relationships/customXml" Target="../ink/ink436.xml"/><Relationship Id="rId48" Type="http://schemas.openxmlformats.org/officeDocument/2006/relationships/image" Target="../media/image622.png"/><Relationship Id="rId56" Type="http://schemas.openxmlformats.org/officeDocument/2006/relationships/customXml" Target="../ink/ink443.xml"/><Relationship Id="rId64" Type="http://schemas.openxmlformats.org/officeDocument/2006/relationships/customXml" Target="../ink/ink447.xml"/><Relationship Id="rId69" Type="http://schemas.openxmlformats.org/officeDocument/2006/relationships/image" Target="../media/image632.png"/><Relationship Id="rId77" Type="http://schemas.openxmlformats.org/officeDocument/2006/relationships/image" Target="../media/image635.png"/><Relationship Id="rId8" Type="http://schemas.openxmlformats.org/officeDocument/2006/relationships/customXml" Target="../ink/ink418.xml"/><Relationship Id="rId51" Type="http://schemas.openxmlformats.org/officeDocument/2006/relationships/customXml" Target="../ink/ink440.xml"/><Relationship Id="rId72" Type="http://schemas.openxmlformats.org/officeDocument/2006/relationships/image" Target="../media/image633.png"/><Relationship Id="rId80" Type="http://schemas.openxmlformats.org/officeDocument/2006/relationships/image" Target="../media/image636.png"/><Relationship Id="rId85" Type="http://schemas.openxmlformats.org/officeDocument/2006/relationships/customXml" Target="../ink/ink459.xml"/><Relationship Id="rId3" Type="http://schemas.openxmlformats.org/officeDocument/2006/relationships/image" Target="../media/image325.png"/><Relationship Id="rId12" Type="http://schemas.openxmlformats.org/officeDocument/2006/relationships/customXml" Target="../ink/ink420.xml"/><Relationship Id="rId17" Type="http://schemas.openxmlformats.org/officeDocument/2006/relationships/image" Target="../media/image607.png"/><Relationship Id="rId25" Type="http://schemas.openxmlformats.org/officeDocument/2006/relationships/image" Target="../media/image611.png"/><Relationship Id="rId33" Type="http://schemas.openxmlformats.org/officeDocument/2006/relationships/image" Target="../media/image615.png"/><Relationship Id="rId38" Type="http://schemas.openxmlformats.org/officeDocument/2006/relationships/customXml" Target="../ink/ink433.xml"/><Relationship Id="rId46" Type="http://schemas.openxmlformats.org/officeDocument/2006/relationships/image" Target="../media/image621.png"/><Relationship Id="rId59" Type="http://schemas.openxmlformats.org/officeDocument/2006/relationships/image" Target="../media/image627.png"/><Relationship Id="rId67" Type="http://schemas.openxmlformats.org/officeDocument/2006/relationships/image" Target="../media/image631.png"/><Relationship Id="rId20" Type="http://schemas.openxmlformats.org/officeDocument/2006/relationships/customXml" Target="../ink/ink424.xml"/><Relationship Id="rId41" Type="http://schemas.openxmlformats.org/officeDocument/2006/relationships/customXml" Target="../ink/ink435.xml"/><Relationship Id="rId54" Type="http://schemas.openxmlformats.org/officeDocument/2006/relationships/customXml" Target="../ink/ink442.xml"/><Relationship Id="rId62" Type="http://schemas.openxmlformats.org/officeDocument/2006/relationships/customXml" Target="../ink/ink446.xml"/><Relationship Id="rId70" Type="http://schemas.openxmlformats.org/officeDocument/2006/relationships/customXml" Target="../ink/ink450.xml"/><Relationship Id="rId75" Type="http://schemas.openxmlformats.org/officeDocument/2006/relationships/customXml" Target="../ink/ink453.xml"/><Relationship Id="rId83" Type="http://schemas.openxmlformats.org/officeDocument/2006/relationships/customXml" Target="../ink/ink458.xml"/><Relationship Id="rId88" Type="http://schemas.openxmlformats.org/officeDocument/2006/relationships/image" Target="../media/image640.png"/><Relationship Id="rId91" Type="http://schemas.openxmlformats.org/officeDocument/2006/relationships/customXml" Target="../ink/ink4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7.xml"/><Relationship Id="rId15" Type="http://schemas.openxmlformats.org/officeDocument/2006/relationships/image" Target="../media/image606.png"/><Relationship Id="rId23" Type="http://schemas.openxmlformats.org/officeDocument/2006/relationships/image" Target="../media/image610.png"/><Relationship Id="rId28" Type="http://schemas.openxmlformats.org/officeDocument/2006/relationships/customXml" Target="../ink/ink428.xml"/><Relationship Id="rId36" Type="http://schemas.openxmlformats.org/officeDocument/2006/relationships/customXml" Target="../ink/ink432.xml"/><Relationship Id="rId49" Type="http://schemas.openxmlformats.org/officeDocument/2006/relationships/customXml" Target="../ink/ink439.xml"/><Relationship Id="rId57" Type="http://schemas.openxmlformats.org/officeDocument/2006/relationships/image" Target="../media/image626.png"/><Relationship Id="rId10" Type="http://schemas.openxmlformats.org/officeDocument/2006/relationships/customXml" Target="../ink/ink419.xml"/><Relationship Id="rId31" Type="http://schemas.openxmlformats.org/officeDocument/2006/relationships/image" Target="../media/image614.png"/><Relationship Id="rId44" Type="http://schemas.openxmlformats.org/officeDocument/2006/relationships/image" Target="../media/image620.png"/><Relationship Id="rId52" Type="http://schemas.openxmlformats.org/officeDocument/2006/relationships/image" Target="../media/image624.png"/><Relationship Id="rId60" Type="http://schemas.openxmlformats.org/officeDocument/2006/relationships/customXml" Target="../ink/ink445.xml"/><Relationship Id="rId65" Type="http://schemas.openxmlformats.org/officeDocument/2006/relationships/image" Target="../media/image630.png"/><Relationship Id="rId73" Type="http://schemas.openxmlformats.org/officeDocument/2006/relationships/customXml" Target="../ink/ink452.xml"/><Relationship Id="rId78" Type="http://schemas.openxmlformats.org/officeDocument/2006/relationships/customXml" Target="../ink/ink455.xml"/><Relationship Id="rId81" Type="http://schemas.openxmlformats.org/officeDocument/2006/relationships/customXml" Target="../ink/ink457.xml"/><Relationship Id="rId86" Type="http://schemas.openxmlformats.org/officeDocument/2006/relationships/image" Target="../media/image639.png"/><Relationship Id="rId4" Type="http://schemas.openxmlformats.org/officeDocument/2006/relationships/customXml" Target="../ink/ink416.xml"/><Relationship Id="rId9" Type="http://schemas.openxmlformats.org/officeDocument/2006/relationships/image" Target="../media/image603.png"/><Relationship Id="rId13" Type="http://schemas.openxmlformats.org/officeDocument/2006/relationships/image" Target="../media/image605.png"/><Relationship Id="rId18" Type="http://schemas.openxmlformats.org/officeDocument/2006/relationships/customXml" Target="../ink/ink423.xml"/><Relationship Id="rId39" Type="http://schemas.openxmlformats.org/officeDocument/2006/relationships/customXml" Target="../ink/ink434.xml"/><Relationship Id="rId34" Type="http://schemas.openxmlformats.org/officeDocument/2006/relationships/customXml" Target="../ink/ink431.xml"/><Relationship Id="rId50" Type="http://schemas.openxmlformats.org/officeDocument/2006/relationships/image" Target="../media/image623.png"/><Relationship Id="rId55" Type="http://schemas.openxmlformats.org/officeDocument/2006/relationships/image" Target="../media/image625.png"/><Relationship Id="rId76" Type="http://schemas.openxmlformats.org/officeDocument/2006/relationships/customXml" Target="../ink/ink454.xml"/><Relationship Id="rId7" Type="http://schemas.openxmlformats.org/officeDocument/2006/relationships/image" Target="../media/image602.png"/><Relationship Id="rId71" Type="http://schemas.openxmlformats.org/officeDocument/2006/relationships/customXml" Target="../ink/ink451.xml"/><Relationship Id="rId92" Type="http://schemas.openxmlformats.org/officeDocument/2006/relationships/image" Target="../media/image641.png"/><Relationship Id="rId2" Type="http://schemas.openxmlformats.org/officeDocument/2006/relationships/image" Target="../media/image324.png"/><Relationship Id="rId29" Type="http://schemas.openxmlformats.org/officeDocument/2006/relationships/image" Target="../media/image613.png"/><Relationship Id="rId24" Type="http://schemas.openxmlformats.org/officeDocument/2006/relationships/customXml" Target="../ink/ink426.xml"/><Relationship Id="rId40" Type="http://schemas.openxmlformats.org/officeDocument/2006/relationships/image" Target="../media/image618.png"/><Relationship Id="rId45" Type="http://schemas.openxmlformats.org/officeDocument/2006/relationships/customXml" Target="../ink/ink437.xml"/><Relationship Id="rId66" Type="http://schemas.openxmlformats.org/officeDocument/2006/relationships/customXml" Target="../ink/ink448.xml"/><Relationship Id="rId87" Type="http://schemas.openxmlformats.org/officeDocument/2006/relationships/customXml" Target="../ink/ink460.xml"/><Relationship Id="rId61" Type="http://schemas.openxmlformats.org/officeDocument/2006/relationships/image" Target="../media/image628.png"/><Relationship Id="rId82" Type="http://schemas.openxmlformats.org/officeDocument/2006/relationships/image" Target="../media/image637.png"/><Relationship Id="rId19" Type="http://schemas.openxmlformats.org/officeDocument/2006/relationships/image" Target="../media/image60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7.png"/><Relationship Id="rId18" Type="http://schemas.openxmlformats.org/officeDocument/2006/relationships/customXml" Target="../ink/ink470.xml"/><Relationship Id="rId26" Type="http://schemas.openxmlformats.org/officeDocument/2006/relationships/customXml" Target="../ink/ink474.xml"/><Relationship Id="rId39" Type="http://schemas.openxmlformats.org/officeDocument/2006/relationships/image" Target="../media/image606.png"/><Relationship Id="rId21" Type="http://schemas.openxmlformats.org/officeDocument/2006/relationships/image" Target="../media/image651.png"/><Relationship Id="rId34" Type="http://schemas.openxmlformats.org/officeDocument/2006/relationships/customXml" Target="../ink/ink478.xml"/><Relationship Id="rId42" Type="http://schemas.openxmlformats.org/officeDocument/2006/relationships/customXml" Target="../ink/ink482.xml"/><Relationship Id="rId47" Type="http://schemas.openxmlformats.org/officeDocument/2006/relationships/image" Target="../media/image327.png"/><Relationship Id="rId50" Type="http://schemas.openxmlformats.org/officeDocument/2006/relationships/image" Target="../media/image330.png"/><Relationship Id="rId7" Type="http://schemas.openxmlformats.org/officeDocument/2006/relationships/image" Target="../media/image644.png"/><Relationship Id="rId2" Type="http://schemas.openxmlformats.org/officeDocument/2006/relationships/customXml" Target="../ink/ink464.xml"/><Relationship Id="rId16" Type="http://schemas.openxmlformats.org/officeDocument/2006/relationships/customXml" Target="../ink/ink469.xml"/><Relationship Id="rId29" Type="http://schemas.openxmlformats.org/officeDocument/2006/relationships/image" Target="../media/image65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46.png"/><Relationship Id="rId24" Type="http://schemas.openxmlformats.org/officeDocument/2006/relationships/customXml" Target="../ink/ink473.xml"/><Relationship Id="rId32" Type="http://schemas.openxmlformats.org/officeDocument/2006/relationships/customXml" Target="../ink/ink477.xml"/><Relationship Id="rId37" Type="http://schemas.openxmlformats.org/officeDocument/2006/relationships/image" Target="../media/image659.png"/><Relationship Id="rId40" Type="http://schemas.openxmlformats.org/officeDocument/2006/relationships/customXml" Target="../ink/ink481.xml"/><Relationship Id="rId45" Type="http://schemas.openxmlformats.org/officeDocument/2006/relationships/image" Target="../media/image662.png"/><Relationship Id="rId15" Type="http://schemas.openxmlformats.org/officeDocument/2006/relationships/image" Target="../media/image648.png"/><Relationship Id="rId23" Type="http://schemas.openxmlformats.org/officeDocument/2006/relationships/image" Target="../media/image652.png"/><Relationship Id="rId28" Type="http://schemas.openxmlformats.org/officeDocument/2006/relationships/customXml" Target="../ink/ink475.xml"/><Relationship Id="rId36" Type="http://schemas.openxmlformats.org/officeDocument/2006/relationships/customXml" Target="../ink/ink479.xml"/><Relationship Id="rId49" Type="http://schemas.openxmlformats.org/officeDocument/2006/relationships/image" Target="../media/image329.png"/><Relationship Id="rId10" Type="http://schemas.openxmlformats.org/officeDocument/2006/relationships/customXml" Target="../ink/ink466.xml"/><Relationship Id="rId19" Type="http://schemas.openxmlformats.org/officeDocument/2006/relationships/image" Target="../media/image650.png"/><Relationship Id="rId31" Type="http://schemas.openxmlformats.org/officeDocument/2006/relationships/image" Target="../media/image656.png"/><Relationship Id="rId44" Type="http://schemas.openxmlformats.org/officeDocument/2006/relationships/customXml" Target="../ink/ink483.xml"/><Relationship Id="rId9" Type="http://schemas.openxmlformats.org/officeDocument/2006/relationships/image" Target="../media/image645.png"/><Relationship Id="rId14" Type="http://schemas.openxmlformats.org/officeDocument/2006/relationships/customXml" Target="../ink/ink468.xml"/><Relationship Id="rId22" Type="http://schemas.openxmlformats.org/officeDocument/2006/relationships/customXml" Target="../ink/ink472.xml"/><Relationship Id="rId27" Type="http://schemas.openxmlformats.org/officeDocument/2006/relationships/image" Target="../media/image654.png"/><Relationship Id="rId30" Type="http://schemas.openxmlformats.org/officeDocument/2006/relationships/customXml" Target="../ink/ink476.xml"/><Relationship Id="rId35" Type="http://schemas.openxmlformats.org/officeDocument/2006/relationships/image" Target="../media/image658.png"/><Relationship Id="rId43" Type="http://schemas.openxmlformats.org/officeDocument/2006/relationships/image" Target="../media/image661.png"/><Relationship Id="rId48" Type="http://schemas.openxmlformats.org/officeDocument/2006/relationships/image" Target="../media/image328.png"/><Relationship Id="rId8" Type="http://schemas.openxmlformats.org/officeDocument/2006/relationships/customXml" Target="../ink/ink465.xml"/><Relationship Id="rId51" Type="http://schemas.openxmlformats.org/officeDocument/2006/relationships/image" Target="../media/image331.png"/><Relationship Id="rId12" Type="http://schemas.openxmlformats.org/officeDocument/2006/relationships/customXml" Target="../ink/ink467.xml"/><Relationship Id="rId17" Type="http://schemas.openxmlformats.org/officeDocument/2006/relationships/image" Target="../media/image649.png"/><Relationship Id="rId25" Type="http://schemas.openxmlformats.org/officeDocument/2006/relationships/image" Target="../media/image497.png"/><Relationship Id="rId33" Type="http://schemas.openxmlformats.org/officeDocument/2006/relationships/image" Target="../media/image657.png"/><Relationship Id="rId38" Type="http://schemas.openxmlformats.org/officeDocument/2006/relationships/customXml" Target="../ink/ink480.xml"/><Relationship Id="rId46" Type="http://schemas.openxmlformats.org/officeDocument/2006/relationships/image" Target="../media/image326.png"/><Relationship Id="rId20" Type="http://schemas.openxmlformats.org/officeDocument/2006/relationships/customXml" Target="../ink/ink471.xml"/><Relationship Id="rId41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2.png"/><Relationship Id="rId18" Type="http://schemas.openxmlformats.org/officeDocument/2006/relationships/customXml" Target="../ink/ink490.xml"/><Relationship Id="rId26" Type="http://schemas.openxmlformats.org/officeDocument/2006/relationships/customXml" Target="../ink/ink494.xml"/><Relationship Id="rId39" Type="http://schemas.openxmlformats.org/officeDocument/2006/relationships/image" Target="../media/image525.png"/><Relationship Id="rId21" Type="http://schemas.openxmlformats.org/officeDocument/2006/relationships/image" Target="../media/image516.png"/><Relationship Id="rId34" Type="http://schemas.openxmlformats.org/officeDocument/2006/relationships/customXml" Target="../ink/ink498.xml"/><Relationship Id="rId42" Type="http://schemas.openxmlformats.org/officeDocument/2006/relationships/customXml" Target="../ink/ink502.xml"/><Relationship Id="rId47" Type="http://schemas.openxmlformats.org/officeDocument/2006/relationships/image" Target="../media/image529.png"/><Relationship Id="rId50" Type="http://schemas.openxmlformats.org/officeDocument/2006/relationships/customXml" Target="../ink/ink506.xml"/><Relationship Id="rId55" Type="http://schemas.openxmlformats.org/officeDocument/2006/relationships/image" Target="../media/image533.png"/><Relationship Id="rId7" Type="http://schemas.openxmlformats.org/officeDocument/2006/relationships/image" Target="../media/image509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489.xml"/><Relationship Id="rId29" Type="http://schemas.openxmlformats.org/officeDocument/2006/relationships/image" Target="../media/image520.png"/><Relationship Id="rId11" Type="http://schemas.openxmlformats.org/officeDocument/2006/relationships/image" Target="../media/image511.png"/><Relationship Id="rId24" Type="http://schemas.openxmlformats.org/officeDocument/2006/relationships/customXml" Target="../ink/ink493.xml"/><Relationship Id="rId32" Type="http://schemas.openxmlformats.org/officeDocument/2006/relationships/customXml" Target="../ink/ink497.xml"/><Relationship Id="rId37" Type="http://schemas.openxmlformats.org/officeDocument/2006/relationships/image" Target="../media/image524.png"/><Relationship Id="rId40" Type="http://schemas.openxmlformats.org/officeDocument/2006/relationships/customXml" Target="../ink/ink501.xml"/><Relationship Id="rId45" Type="http://schemas.openxmlformats.org/officeDocument/2006/relationships/image" Target="../media/image528.png"/><Relationship Id="rId53" Type="http://schemas.openxmlformats.org/officeDocument/2006/relationships/image" Target="../media/image532.png"/><Relationship Id="rId5" Type="http://schemas.openxmlformats.org/officeDocument/2006/relationships/image" Target="../media/image334.png"/><Relationship Id="rId10" Type="http://schemas.openxmlformats.org/officeDocument/2006/relationships/customXml" Target="../ink/ink486.xml"/><Relationship Id="rId19" Type="http://schemas.openxmlformats.org/officeDocument/2006/relationships/image" Target="../media/image515.png"/><Relationship Id="rId31" Type="http://schemas.openxmlformats.org/officeDocument/2006/relationships/image" Target="../media/image521.png"/><Relationship Id="rId44" Type="http://schemas.openxmlformats.org/officeDocument/2006/relationships/customXml" Target="../ink/ink503.xml"/><Relationship Id="rId52" Type="http://schemas.openxmlformats.org/officeDocument/2006/relationships/customXml" Target="../ink/ink507.xml"/><Relationship Id="rId4" Type="http://schemas.openxmlformats.org/officeDocument/2006/relationships/image" Target="../media/image336.png"/><Relationship Id="rId9" Type="http://schemas.openxmlformats.org/officeDocument/2006/relationships/image" Target="../media/image510.png"/><Relationship Id="rId14" Type="http://schemas.openxmlformats.org/officeDocument/2006/relationships/customXml" Target="../ink/ink488.xml"/><Relationship Id="rId22" Type="http://schemas.openxmlformats.org/officeDocument/2006/relationships/customXml" Target="../ink/ink492.xml"/><Relationship Id="rId27" Type="http://schemas.openxmlformats.org/officeDocument/2006/relationships/image" Target="../media/image519.png"/><Relationship Id="rId30" Type="http://schemas.openxmlformats.org/officeDocument/2006/relationships/customXml" Target="../ink/ink496.xml"/><Relationship Id="rId35" Type="http://schemas.openxmlformats.org/officeDocument/2006/relationships/image" Target="../media/image523.png"/><Relationship Id="rId43" Type="http://schemas.openxmlformats.org/officeDocument/2006/relationships/image" Target="../media/image527.png"/><Relationship Id="rId48" Type="http://schemas.openxmlformats.org/officeDocument/2006/relationships/customXml" Target="../ink/ink505.xml"/><Relationship Id="rId8" Type="http://schemas.openxmlformats.org/officeDocument/2006/relationships/customXml" Target="../ink/ink485.xml"/><Relationship Id="rId51" Type="http://schemas.openxmlformats.org/officeDocument/2006/relationships/image" Target="../media/image531.png"/><Relationship Id="rId3" Type="http://schemas.openxmlformats.org/officeDocument/2006/relationships/image" Target="../media/image335.png"/><Relationship Id="rId12" Type="http://schemas.openxmlformats.org/officeDocument/2006/relationships/customXml" Target="../ink/ink487.xml"/><Relationship Id="rId17" Type="http://schemas.openxmlformats.org/officeDocument/2006/relationships/image" Target="../media/image514.png"/><Relationship Id="rId25" Type="http://schemas.openxmlformats.org/officeDocument/2006/relationships/image" Target="../media/image518.png"/><Relationship Id="rId33" Type="http://schemas.openxmlformats.org/officeDocument/2006/relationships/image" Target="../media/image522.png"/><Relationship Id="rId38" Type="http://schemas.openxmlformats.org/officeDocument/2006/relationships/customXml" Target="../ink/ink500.xml"/><Relationship Id="rId46" Type="http://schemas.openxmlformats.org/officeDocument/2006/relationships/customXml" Target="../ink/ink504.xml"/><Relationship Id="rId20" Type="http://schemas.openxmlformats.org/officeDocument/2006/relationships/customXml" Target="../ink/ink491.xml"/><Relationship Id="rId41" Type="http://schemas.openxmlformats.org/officeDocument/2006/relationships/image" Target="../media/image526.png"/><Relationship Id="rId54" Type="http://schemas.openxmlformats.org/officeDocument/2006/relationships/customXml" Target="../ink/ink50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84.xml"/><Relationship Id="rId15" Type="http://schemas.openxmlformats.org/officeDocument/2006/relationships/image" Target="../media/image513.png"/><Relationship Id="rId23" Type="http://schemas.openxmlformats.org/officeDocument/2006/relationships/image" Target="../media/image517.png"/><Relationship Id="rId28" Type="http://schemas.openxmlformats.org/officeDocument/2006/relationships/customXml" Target="../ink/ink495.xml"/><Relationship Id="rId36" Type="http://schemas.openxmlformats.org/officeDocument/2006/relationships/customXml" Target="../ink/ink499.xml"/><Relationship Id="rId49" Type="http://schemas.openxmlformats.org/officeDocument/2006/relationships/image" Target="../media/image530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9.png"/><Relationship Id="rId21" Type="http://schemas.openxmlformats.org/officeDocument/2006/relationships/customXml" Target="../ink/ink517.xml"/><Relationship Id="rId42" Type="http://schemas.openxmlformats.org/officeDocument/2006/relationships/customXml" Target="../ink/ink528.xml"/><Relationship Id="rId47" Type="http://schemas.openxmlformats.org/officeDocument/2006/relationships/image" Target="../media/image546.png"/><Relationship Id="rId63" Type="http://schemas.openxmlformats.org/officeDocument/2006/relationships/customXml" Target="../ink/ink539.xml"/><Relationship Id="rId68" Type="http://schemas.openxmlformats.org/officeDocument/2006/relationships/image" Target="../media/image556.png"/><Relationship Id="rId7" Type="http://schemas.openxmlformats.org/officeDocument/2006/relationships/customXml" Target="../ink/ink510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37.png"/><Relationship Id="rId29" Type="http://schemas.openxmlformats.org/officeDocument/2006/relationships/customXml" Target="../ink/ink521.xml"/><Relationship Id="rId11" Type="http://schemas.openxmlformats.org/officeDocument/2006/relationships/customXml" Target="../ink/ink512.xml"/><Relationship Id="rId24" Type="http://schemas.openxmlformats.org/officeDocument/2006/relationships/image" Target="../media/image528.png"/><Relationship Id="rId32" Type="http://schemas.openxmlformats.org/officeDocument/2006/relationships/image" Target="../media/image532.png"/><Relationship Id="rId37" Type="http://schemas.openxmlformats.org/officeDocument/2006/relationships/image" Target="../media/image541.png"/><Relationship Id="rId40" Type="http://schemas.openxmlformats.org/officeDocument/2006/relationships/customXml" Target="../ink/ink527.xml"/><Relationship Id="rId45" Type="http://schemas.openxmlformats.org/officeDocument/2006/relationships/image" Target="../media/image545.png"/><Relationship Id="rId53" Type="http://schemas.openxmlformats.org/officeDocument/2006/relationships/image" Target="../media/image549.png"/><Relationship Id="rId58" Type="http://schemas.openxmlformats.org/officeDocument/2006/relationships/image" Target="../media/image551.png"/><Relationship Id="rId66" Type="http://schemas.openxmlformats.org/officeDocument/2006/relationships/image" Target="../media/image555.png"/><Relationship Id="rId5" Type="http://schemas.openxmlformats.org/officeDocument/2006/relationships/customXml" Target="../ink/ink509.xml"/><Relationship Id="rId61" Type="http://schemas.openxmlformats.org/officeDocument/2006/relationships/customXml" Target="../ink/ink538.xml"/><Relationship Id="rId19" Type="http://schemas.openxmlformats.org/officeDocument/2006/relationships/customXml" Target="../ink/ink516.xml"/><Relationship Id="rId14" Type="http://schemas.openxmlformats.org/officeDocument/2006/relationships/image" Target="../media/image536.png"/><Relationship Id="rId22" Type="http://schemas.openxmlformats.org/officeDocument/2006/relationships/image" Target="../media/image527.png"/><Relationship Id="rId27" Type="http://schemas.openxmlformats.org/officeDocument/2006/relationships/customXml" Target="../ink/ink520.xml"/><Relationship Id="rId30" Type="http://schemas.openxmlformats.org/officeDocument/2006/relationships/image" Target="../media/image531.png"/><Relationship Id="rId35" Type="http://schemas.openxmlformats.org/officeDocument/2006/relationships/customXml" Target="../ink/ink524.xml"/><Relationship Id="rId43" Type="http://schemas.openxmlformats.org/officeDocument/2006/relationships/image" Target="../media/image544.png"/><Relationship Id="rId48" Type="http://schemas.openxmlformats.org/officeDocument/2006/relationships/customXml" Target="../ink/ink531.xml"/><Relationship Id="rId56" Type="http://schemas.openxmlformats.org/officeDocument/2006/relationships/customXml" Target="../ink/ink535.xml"/><Relationship Id="rId64" Type="http://schemas.openxmlformats.org/officeDocument/2006/relationships/image" Target="../media/image554.png"/><Relationship Id="rId69" Type="http://schemas.openxmlformats.org/officeDocument/2006/relationships/customXml" Target="../ink/ink542.xml"/><Relationship Id="rId8" Type="http://schemas.openxmlformats.org/officeDocument/2006/relationships/image" Target="../media/image511.png"/><Relationship Id="rId51" Type="http://schemas.openxmlformats.org/officeDocument/2006/relationships/image" Target="../media/image548.png"/><Relationship Id="rId3" Type="http://schemas.openxmlformats.org/officeDocument/2006/relationships/image" Target="../media/image534.png"/><Relationship Id="rId12" Type="http://schemas.openxmlformats.org/officeDocument/2006/relationships/image" Target="../media/image513.png"/><Relationship Id="rId17" Type="http://schemas.openxmlformats.org/officeDocument/2006/relationships/customXml" Target="../ink/ink515.xml"/><Relationship Id="rId25" Type="http://schemas.openxmlformats.org/officeDocument/2006/relationships/customXml" Target="../ink/ink519.xml"/><Relationship Id="rId33" Type="http://schemas.openxmlformats.org/officeDocument/2006/relationships/customXml" Target="../ink/ink523.xml"/><Relationship Id="rId38" Type="http://schemas.openxmlformats.org/officeDocument/2006/relationships/customXml" Target="../ink/ink526.xml"/><Relationship Id="rId46" Type="http://schemas.openxmlformats.org/officeDocument/2006/relationships/customXml" Target="../ink/ink530.xml"/><Relationship Id="rId59" Type="http://schemas.openxmlformats.org/officeDocument/2006/relationships/customXml" Target="../ink/ink537.xml"/><Relationship Id="rId67" Type="http://schemas.openxmlformats.org/officeDocument/2006/relationships/customXml" Target="../ink/ink541.xml"/><Relationship Id="rId20" Type="http://schemas.openxmlformats.org/officeDocument/2006/relationships/image" Target="../media/image539.png"/><Relationship Id="rId41" Type="http://schemas.openxmlformats.org/officeDocument/2006/relationships/image" Target="../media/image543.png"/><Relationship Id="rId54" Type="http://schemas.openxmlformats.org/officeDocument/2006/relationships/customXml" Target="../ink/ink534.xml"/><Relationship Id="rId62" Type="http://schemas.openxmlformats.org/officeDocument/2006/relationships/image" Target="../media/image553.png"/><Relationship Id="rId70" Type="http://schemas.openxmlformats.org/officeDocument/2006/relationships/image" Target="../media/image5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0.png"/><Relationship Id="rId15" Type="http://schemas.openxmlformats.org/officeDocument/2006/relationships/customXml" Target="../ink/ink514.xml"/><Relationship Id="rId23" Type="http://schemas.openxmlformats.org/officeDocument/2006/relationships/customXml" Target="../ink/ink518.xml"/><Relationship Id="rId28" Type="http://schemas.openxmlformats.org/officeDocument/2006/relationships/image" Target="../media/image530.png"/><Relationship Id="rId36" Type="http://schemas.openxmlformats.org/officeDocument/2006/relationships/customXml" Target="../ink/ink525.xml"/><Relationship Id="rId49" Type="http://schemas.openxmlformats.org/officeDocument/2006/relationships/image" Target="../media/image547.png"/><Relationship Id="rId57" Type="http://schemas.openxmlformats.org/officeDocument/2006/relationships/customXml" Target="../ink/ink536.xml"/><Relationship Id="rId10" Type="http://schemas.openxmlformats.org/officeDocument/2006/relationships/image" Target="../media/image512.png"/><Relationship Id="rId31" Type="http://schemas.openxmlformats.org/officeDocument/2006/relationships/customXml" Target="../ink/ink522.xml"/><Relationship Id="rId44" Type="http://schemas.openxmlformats.org/officeDocument/2006/relationships/customXml" Target="../ink/ink529.xml"/><Relationship Id="rId52" Type="http://schemas.openxmlformats.org/officeDocument/2006/relationships/customXml" Target="../ink/ink533.xml"/><Relationship Id="rId60" Type="http://schemas.openxmlformats.org/officeDocument/2006/relationships/image" Target="../media/image552.png"/><Relationship Id="rId65" Type="http://schemas.openxmlformats.org/officeDocument/2006/relationships/customXml" Target="../ink/ink540.xml"/><Relationship Id="rId4" Type="http://schemas.openxmlformats.org/officeDocument/2006/relationships/image" Target="../media/image337.png"/><Relationship Id="rId9" Type="http://schemas.openxmlformats.org/officeDocument/2006/relationships/customXml" Target="../ink/ink511.xml"/><Relationship Id="rId13" Type="http://schemas.openxmlformats.org/officeDocument/2006/relationships/customXml" Target="../ink/ink513.xml"/><Relationship Id="rId18" Type="http://schemas.openxmlformats.org/officeDocument/2006/relationships/image" Target="../media/image538.png"/><Relationship Id="rId39" Type="http://schemas.openxmlformats.org/officeDocument/2006/relationships/image" Target="../media/image542.png"/><Relationship Id="rId34" Type="http://schemas.openxmlformats.org/officeDocument/2006/relationships/image" Target="../media/image540.png"/><Relationship Id="rId50" Type="http://schemas.openxmlformats.org/officeDocument/2006/relationships/customXml" Target="../ink/ink532.xml"/><Relationship Id="rId55" Type="http://schemas.openxmlformats.org/officeDocument/2006/relationships/image" Target="../media/image550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110.png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63" Type="http://schemas.openxmlformats.org/officeDocument/2006/relationships/customXml" Target="../ink/ink32.xml"/><Relationship Id="rId68" Type="http://schemas.openxmlformats.org/officeDocument/2006/relationships/image" Target="../media/image34.png"/><Relationship Id="rId84" Type="http://schemas.openxmlformats.org/officeDocument/2006/relationships/image" Target="../media/image42.png"/><Relationship Id="rId16" Type="http://schemas.openxmlformats.org/officeDocument/2006/relationships/customXml" Target="../ink/ink8.xml"/><Relationship Id="rId11" Type="http://schemas.openxmlformats.org/officeDocument/2006/relationships/image" Target="../media/image6100.png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53" Type="http://schemas.openxmlformats.org/officeDocument/2006/relationships/image" Target="../media/image27.png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40.xml"/><Relationship Id="rId5" Type="http://schemas.openxmlformats.org/officeDocument/2006/relationships/image" Target="../media/image3100.png"/><Relationship Id="rId61" Type="http://schemas.openxmlformats.org/officeDocument/2006/relationships/customXml" Target="../ink/ink31.xml"/><Relationship Id="rId82" Type="http://schemas.openxmlformats.org/officeDocument/2006/relationships/image" Target="../media/image41.png"/><Relationship Id="rId19" Type="http://schemas.openxmlformats.org/officeDocument/2006/relationships/image" Target="../media/image10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10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image" Target="../media/image32.png"/><Relationship Id="rId69" Type="http://schemas.openxmlformats.org/officeDocument/2006/relationships/customXml" Target="../ink/ink35.xml"/><Relationship Id="rId77" Type="http://schemas.openxmlformats.org/officeDocument/2006/relationships/customXml" Target="../ink/ink39.xml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image" Target="../media/image36.png"/><Relationship Id="rId80" Type="http://schemas.openxmlformats.org/officeDocument/2006/relationships/image" Target="../media/image40.png"/><Relationship Id="rId3" Type="http://schemas.openxmlformats.org/officeDocument/2006/relationships/image" Target="../media/image2100.png"/><Relationship Id="rId12" Type="http://schemas.openxmlformats.org/officeDocument/2006/relationships/customXml" Target="../ink/ink6.xml"/><Relationship Id="rId17" Type="http://schemas.openxmlformats.org/officeDocument/2006/relationships/image" Target="../media/image911.png"/><Relationship Id="rId25" Type="http://schemas.openxmlformats.org/officeDocument/2006/relationships/image" Target="../media/image1310.png"/><Relationship Id="rId33" Type="http://schemas.openxmlformats.org/officeDocument/2006/relationships/image" Target="../media/image171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8.xml"/><Relationship Id="rId83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810.png"/><Relationship Id="rId23" Type="http://schemas.openxmlformats.org/officeDocument/2006/relationships/image" Target="../media/image121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customXml" Target="../ink/ink29.xml"/><Relationship Id="rId10" Type="http://schemas.openxmlformats.org/officeDocument/2006/relationships/customXml" Target="../ink/ink5.xml"/><Relationship Id="rId31" Type="http://schemas.openxmlformats.org/officeDocument/2006/relationships/image" Target="../media/image1610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image" Target="../media/image30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39.png"/><Relationship Id="rId81" Type="http://schemas.openxmlformats.org/officeDocument/2006/relationships/customXml" Target="../ink/ink41.xml"/><Relationship Id="rId4" Type="http://schemas.openxmlformats.org/officeDocument/2006/relationships/customXml" Target="../ink/ink2.xml"/><Relationship Id="rId9" Type="http://schemas.openxmlformats.org/officeDocument/2006/relationships/image" Target="../media/image5100.png"/><Relationship Id="rId13" Type="http://schemas.openxmlformats.org/officeDocument/2006/relationships/image" Target="../media/image786.png"/><Relationship Id="rId18" Type="http://schemas.openxmlformats.org/officeDocument/2006/relationships/customXml" Target="../ink/ink9.xml"/><Relationship Id="rId39" Type="http://schemas.openxmlformats.org/officeDocument/2006/relationships/image" Target="../media/image20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76" Type="http://schemas.openxmlformats.org/officeDocument/2006/relationships/image" Target="../media/image38.png"/><Relationship Id="rId7" Type="http://schemas.openxmlformats.org/officeDocument/2006/relationships/image" Target="../media/image4100.png"/><Relationship Id="rId71" Type="http://schemas.openxmlformats.org/officeDocument/2006/relationships/customXml" Target="../ink/ink36.xml"/><Relationship Id="rId2" Type="http://schemas.openxmlformats.org/officeDocument/2006/relationships/customXml" Target="../ink/ink1.xml"/><Relationship Id="rId29" Type="http://schemas.openxmlformats.org/officeDocument/2006/relationships/image" Target="../media/image1510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66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0.png"/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4.xml"/><Relationship Id="rId21" Type="http://schemas.openxmlformats.org/officeDocument/2006/relationships/image" Target="../media/image530.png"/><Relationship Id="rId42" Type="http://schemas.openxmlformats.org/officeDocument/2006/relationships/customXml" Target="../ink/ink562.xml"/><Relationship Id="rId47" Type="http://schemas.openxmlformats.org/officeDocument/2006/relationships/image" Target="../media/image569.png"/><Relationship Id="rId63" Type="http://schemas.openxmlformats.org/officeDocument/2006/relationships/image" Target="../media/image577.png"/><Relationship Id="rId68" Type="http://schemas.openxmlformats.org/officeDocument/2006/relationships/customXml" Target="../ink/ink575.xml"/><Relationship Id="rId7" Type="http://schemas.openxmlformats.org/officeDocument/2006/relationships/image" Target="../media/image510.png"/><Relationship Id="rId2" Type="http://schemas.openxmlformats.org/officeDocument/2006/relationships/image" Target="../media/image558.png"/><Relationship Id="rId16" Type="http://schemas.openxmlformats.org/officeDocument/2006/relationships/customXml" Target="../ink/ink549.xml"/><Relationship Id="rId29" Type="http://schemas.openxmlformats.org/officeDocument/2006/relationships/image" Target="../media/image560.png"/><Relationship Id="rId11" Type="http://schemas.openxmlformats.org/officeDocument/2006/relationships/image" Target="../media/image512.png"/><Relationship Id="rId24" Type="http://schemas.openxmlformats.org/officeDocument/2006/relationships/customXml" Target="../ink/ink553.xml"/><Relationship Id="rId32" Type="http://schemas.openxmlformats.org/officeDocument/2006/relationships/customXml" Target="../ink/ink557.xml"/><Relationship Id="rId37" Type="http://schemas.openxmlformats.org/officeDocument/2006/relationships/image" Target="../media/image564.png"/><Relationship Id="rId40" Type="http://schemas.openxmlformats.org/officeDocument/2006/relationships/customXml" Target="../ink/ink561.xml"/><Relationship Id="rId45" Type="http://schemas.openxmlformats.org/officeDocument/2006/relationships/image" Target="../media/image568.png"/><Relationship Id="rId53" Type="http://schemas.openxmlformats.org/officeDocument/2006/relationships/image" Target="../media/image572.png"/><Relationship Id="rId58" Type="http://schemas.openxmlformats.org/officeDocument/2006/relationships/customXml" Target="../ink/ink570.xml"/><Relationship Id="rId66" Type="http://schemas.openxmlformats.org/officeDocument/2006/relationships/customXml" Target="../ink/ink574.xml"/><Relationship Id="rId5" Type="http://schemas.openxmlformats.org/officeDocument/2006/relationships/image" Target="../media/image509.png"/><Relationship Id="rId61" Type="http://schemas.openxmlformats.org/officeDocument/2006/relationships/image" Target="../media/image576.png"/><Relationship Id="rId19" Type="http://schemas.openxmlformats.org/officeDocument/2006/relationships/image" Target="../media/image529.png"/><Relationship Id="rId14" Type="http://schemas.openxmlformats.org/officeDocument/2006/relationships/customXml" Target="../ink/ink548.xml"/><Relationship Id="rId22" Type="http://schemas.openxmlformats.org/officeDocument/2006/relationships/customXml" Target="../ink/ink552.xml"/><Relationship Id="rId27" Type="http://schemas.openxmlformats.org/officeDocument/2006/relationships/image" Target="../media/image559.png"/><Relationship Id="rId30" Type="http://schemas.openxmlformats.org/officeDocument/2006/relationships/customXml" Target="../ink/ink556.xml"/><Relationship Id="rId35" Type="http://schemas.openxmlformats.org/officeDocument/2006/relationships/image" Target="../media/image563.png"/><Relationship Id="rId43" Type="http://schemas.openxmlformats.org/officeDocument/2006/relationships/image" Target="../media/image567.png"/><Relationship Id="rId48" Type="http://schemas.openxmlformats.org/officeDocument/2006/relationships/customXml" Target="../ink/ink565.xml"/><Relationship Id="rId56" Type="http://schemas.openxmlformats.org/officeDocument/2006/relationships/customXml" Target="../ink/ink569.xml"/><Relationship Id="rId64" Type="http://schemas.openxmlformats.org/officeDocument/2006/relationships/customXml" Target="../ink/ink573.xml"/><Relationship Id="rId69" Type="http://schemas.openxmlformats.org/officeDocument/2006/relationships/image" Target="../media/image580.png"/><Relationship Id="rId8" Type="http://schemas.openxmlformats.org/officeDocument/2006/relationships/customXml" Target="../ink/ink545.xml"/><Relationship Id="rId51" Type="http://schemas.openxmlformats.org/officeDocument/2006/relationships/image" Target="../media/image571.png"/><Relationship Id="rId3" Type="http://schemas.openxmlformats.org/officeDocument/2006/relationships/image" Target="../media/image901.png"/><Relationship Id="rId12" Type="http://schemas.openxmlformats.org/officeDocument/2006/relationships/customXml" Target="../ink/ink547.xml"/><Relationship Id="rId17" Type="http://schemas.openxmlformats.org/officeDocument/2006/relationships/image" Target="../media/image528.png"/><Relationship Id="rId25" Type="http://schemas.openxmlformats.org/officeDocument/2006/relationships/image" Target="../media/image532.png"/><Relationship Id="rId33" Type="http://schemas.openxmlformats.org/officeDocument/2006/relationships/image" Target="../media/image562.png"/><Relationship Id="rId38" Type="http://schemas.openxmlformats.org/officeDocument/2006/relationships/customXml" Target="../ink/ink560.xml"/><Relationship Id="rId46" Type="http://schemas.openxmlformats.org/officeDocument/2006/relationships/customXml" Target="../ink/ink564.xml"/><Relationship Id="rId59" Type="http://schemas.openxmlformats.org/officeDocument/2006/relationships/image" Target="../media/image575.png"/><Relationship Id="rId67" Type="http://schemas.openxmlformats.org/officeDocument/2006/relationships/image" Target="../media/image579.png"/><Relationship Id="rId20" Type="http://schemas.openxmlformats.org/officeDocument/2006/relationships/customXml" Target="../ink/ink551.xml"/><Relationship Id="rId41" Type="http://schemas.openxmlformats.org/officeDocument/2006/relationships/image" Target="../media/image566.png"/><Relationship Id="rId54" Type="http://schemas.openxmlformats.org/officeDocument/2006/relationships/customXml" Target="../ink/ink568.xml"/><Relationship Id="rId62" Type="http://schemas.openxmlformats.org/officeDocument/2006/relationships/customXml" Target="../ink/ink5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4.xml"/><Relationship Id="rId15" Type="http://schemas.openxmlformats.org/officeDocument/2006/relationships/image" Target="../media/image527.png"/><Relationship Id="rId23" Type="http://schemas.openxmlformats.org/officeDocument/2006/relationships/image" Target="../media/image531.png"/><Relationship Id="rId28" Type="http://schemas.openxmlformats.org/officeDocument/2006/relationships/customXml" Target="../ink/ink555.xml"/><Relationship Id="rId36" Type="http://schemas.openxmlformats.org/officeDocument/2006/relationships/customXml" Target="../ink/ink559.xml"/><Relationship Id="rId49" Type="http://schemas.openxmlformats.org/officeDocument/2006/relationships/image" Target="../media/image570.png"/><Relationship Id="rId57" Type="http://schemas.openxmlformats.org/officeDocument/2006/relationships/image" Target="../media/image574.png"/><Relationship Id="rId10" Type="http://schemas.openxmlformats.org/officeDocument/2006/relationships/customXml" Target="../ink/ink546.xml"/><Relationship Id="rId31" Type="http://schemas.openxmlformats.org/officeDocument/2006/relationships/image" Target="../media/image561.png"/><Relationship Id="rId44" Type="http://schemas.openxmlformats.org/officeDocument/2006/relationships/customXml" Target="../ink/ink563.xml"/><Relationship Id="rId52" Type="http://schemas.openxmlformats.org/officeDocument/2006/relationships/customXml" Target="../ink/ink567.xml"/><Relationship Id="rId60" Type="http://schemas.openxmlformats.org/officeDocument/2006/relationships/customXml" Target="../ink/ink571.xml"/><Relationship Id="rId65" Type="http://schemas.openxmlformats.org/officeDocument/2006/relationships/image" Target="../media/image578.png"/><Relationship Id="rId4" Type="http://schemas.openxmlformats.org/officeDocument/2006/relationships/customXml" Target="../ink/ink543.xml"/><Relationship Id="rId9" Type="http://schemas.openxmlformats.org/officeDocument/2006/relationships/image" Target="../media/image511.png"/><Relationship Id="rId13" Type="http://schemas.openxmlformats.org/officeDocument/2006/relationships/image" Target="../media/image513.png"/><Relationship Id="rId18" Type="http://schemas.openxmlformats.org/officeDocument/2006/relationships/customXml" Target="../ink/ink550.xml"/><Relationship Id="rId39" Type="http://schemas.openxmlformats.org/officeDocument/2006/relationships/image" Target="../media/image565.png"/><Relationship Id="rId34" Type="http://schemas.openxmlformats.org/officeDocument/2006/relationships/customXml" Target="../ink/ink558.xml"/><Relationship Id="rId50" Type="http://schemas.openxmlformats.org/officeDocument/2006/relationships/customXml" Target="../ink/ink566.xml"/><Relationship Id="rId55" Type="http://schemas.openxmlformats.org/officeDocument/2006/relationships/image" Target="../media/image5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25.xml"/><Relationship Id="rId21" Type="http://schemas.openxmlformats.org/officeDocument/2006/relationships/customXml" Target="../ink/ink577.xml"/><Relationship Id="rId42" Type="http://schemas.openxmlformats.org/officeDocument/2006/relationships/image" Target="../media/image267.png"/><Relationship Id="rId63" Type="http://schemas.openxmlformats.org/officeDocument/2006/relationships/customXml" Target="../ink/ink598.xml"/><Relationship Id="rId84" Type="http://schemas.openxmlformats.org/officeDocument/2006/relationships/image" Target="../media/image288.png"/><Relationship Id="rId138" Type="http://schemas.openxmlformats.org/officeDocument/2006/relationships/image" Target="../media/image315.png"/><Relationship Id="rId107" Type="http://schemas.openxmlformats.org/officeDocument/2006/relationships/customXml" Target="../ink/ink620.xml"/><Relationship Id="rId32" Type="http://schemas.openxmlformats.org/officeDocument/2006/relationships/image" Target="../media/image165.png"/><Relationship Id="rId37" Type="http://schemas.openxmlformats.org/officeDocument/2006/relationships/customXml" Target="../ink/ink585.xml"/><Relationship Id="rId53" Type="http://schemas.openxmlformats.org/officeDocument/2006/relationships/customXml" Target="../ink/ink593.xml"/><Relationship Id="rId58" Type="http://schemas.openxmlformats.org/officeDocument/2006/relationships/image" Target="../media/image275.png"/><Relationship Id="rId74" Type="http://schemas.openxmlformats.org/officeDocument/2006/relationships/image" Target="../media/image283.png"/><Relationship Id="rId79" Type="http://schemas.openxmlformats.org/officeDocument/2006/relationships/customXml" Target="../ink/ink606.xml"/><Relationship Id="rId102" Type="http://schemas.openxmlformats.org/officeDocument/2006/relationships/image" Target="../media/image297.png"/><Relationship Id="rId123" Type="http://schemas.openxmlformats.org/officeDocument/2006/relationships/customXml" Target="../ink/ink628.xml"/><Relationship Id="rId128" Type="http://schemas.openxmlformats.org/officeDocument/2006/relationships/image" Target="../media/image310.png"/><Relationship Id="rId144" Type="http://schemas.openxmlformats.org/officeDocument/2006/relationships/image" Target="../media/image318.png"/><Relationship Id="rId149" Type="http://schemas.openxmlformats.org/officeDocument/2006/relationships/customXml" Target="../ink/ink641.xml"/><Relationship Id="rId90" Type="http://schemas.openxmlformats.org/officeDocument/2006/relationships/image" Target="../media/image291.png"/><Relationship Id="rId95" Type="http://schemas.openxmlformats.org/officeDocument/2006/relationships/customXml" Target="../ink/ink614.xml"/><Relationship Id="rId22" Type="http://schemas.openxmlformats.org/officeDocument/2006/relationships/image" Target="../media/image155.png"/><Relationship Id="rId27" Type="http://schemas.openxmlformats.org/officeDocument/2006/relationships/customXml" Target="../ink/ink580.xml"/><Relationship Id="rId43" Type="http://schemas.openxmlformats.org/officeDocument/2006/relationships/customXml" Target="../ink/ink588.xml"/><Relationship Id="rId48" Type="http://schemas.openxmlformats.org/officeDocument/2006/relationships/image" Target="../media/image270.png"/><Relationship Id="rId64" Type="http://schemas.openxmlformats.org/officeDocument/2006/relationships/image" Target="../media/image278.png"/><Relationship Id="rId69" Type="http://schemas.openxmlformats.org/officeDocument/2006/relationships/customXml" Target="../ink/ink601.xml"/><Relationship Id="rId113" Type="http://schemas.openxmlformats.org/officeDocument/2006/relationships/customXml" Target="../ink/ink623.xml"/><Relationship Id="rId118" Type="http://schemas.openxmlformats.org/officeDocument/2006/relationships/image" Target="../media/image305.png"/><Relationship Id="rId134" Type="http://schemas.openxmlformats.org/officeDocument/2006/relationships/image" Target="../media/image313.png"/><Relationship Id="rId139" Type="http://schemas.openxmlformats.org/officeDocument/2006/relationships/customXml" Target="../ink/ink636.xml"/><Relationship Id="rId80" Type="http://schemas.openxmlformats.org/officeDocument/2006/relationships/image" Target="../media/image286.png"/><Relationship Id="rId85" Type="http://schemas.openxmlformats.org/officeDocument/2006/relationships/customXml" Target="../ink/ink609.xml"/><Relationship Id="rId150" Type="http://schemas.openxmlformats.org/officeDocument/2006/relationships/image" Target="../media/image321.png"/><Relationship Id="rId33" Type="http://schemas.openxmlformats.org/officeDocument/2006/relationships/customXml" Target="../ink/ink583.xml"/><Relationship Id="rId38" Type="http://schemas.openxmlformats.org/officeDocument/2006/relationships/image" Target="../media/image265.png"/><Relationship Id="rId59" Type="http://schemas.openxmlformats.org/officeDocument/2006/relationships/customXml" Target="../ink/ink596.xml"/><Relationship Id="rId103" Type="http://schemas.openxmlformats.org/officeDocument/2006/relationships/customXml" Target="../ink/ink618.xml"/><Relationship Id="rId108" Type="http://schemas.openxmlformats.org/officeDocument/2006/relationships/image" Target="../media/image300.png"/><Relationship Id="rId124" Type="http://schemas.openxmlformats.org/officeDocument/2006/relationships/image" Target="../media/image308.png"/><Relationship Id="rId129" Type="http://schemas.openxmlformats.org/officeDocument/2006/relationships/customXml" Target="../ink/ink631.xml"/><Relationship Id="rId54" Type="http://schemas.openxmlformats.org/officeDocument/2006/relationships/image" Target="../media/image273.png"/><Relationship Id="rId70" Type="http://schemas.openxmlformats.org/officeDocument/2006/relationships/image" Target="../media/image281.png"/><Relationship Id="rId75" Type="http://schemas.openxmlformats.org/officeDocument/2006/relationships/customXml" Target="../ink/ink604.xml"/><Relationship Id="rId91" Type="http://schemas.openxmlformats.org/officeDocument/2006/relationships/customXml" Target="../ink/ink612.xml"/><Relationship Id="rId96" Type="http://schemas.openxmlformats.org/officeDocument/2006/relationships/image" Target="../media/image294.png"/><Relationship Id="rId140" Type="http://schemas.openxmlformats.org/officeDocument/2006/relationships/image" Target="../media/image316.png"/><Relationship Id="rId145" Type="http://schemas.openxmlformats.org/officeDocument/2006/relationships/customXml" Target="../ink/ink639.xml"/><Relationship Id="rId1" Type="http://schemas.openxmlformats.org/officeDocument/2006/relationships/slideLayout" Target="../slideLayouts/slideLayout12.xml"/><Relationship Id="rId23" Type="http://schemas.openxmlformats.org/officeDocument/2006/relationships/customXml" Target="../ink/ink578.xml"/><Relationship Id="rId28" Type="http://schemas.openxmlformats.org/officeDocument/2006/relationships/image" Target="../media/image163.png"/><Relationship Id="rId49" Type="http://schemas.openxmlformats.org/officeDocument/2006/relationships/customXml" Target="../ink/ink591.xml"/><Relationship Id="rId114" Type="http://schemas.openxmlformats.org/officeDocument/2006/relationships/image" Target="../media/image303.png"/><Relationship Id="rId119" Type="http://schemas.openxmlformats.org/officeDocument/2006/relationships/customXml" Target="../ink/ink626.xml"/><Relationship Id="rId44" Type="http://schemas.openxmlformats.org/officeDocument/2006/relationships/image" Target="../media/image268.png"/><Relationship Id="rId60" Type="http://schemas.openxmlformats.org/officeDocument/2006/relationships/image" Target="../media/image276.png"/><Relationship Id="rId65" Type="http://schemas.openxmlformats.org/officeDocument/2006/relationships/customXml" Target="../ink/ink599.xml"/><Relationship Id="rId81" Type="http://schemas.openxmlformats.org/officeDocument/2006/relationships/customXml" Target="../ink/ink607.xml"/><Relationship Id="rId86" Type="http://schemas.openxmlformats.org/officeDocument/2006/relationships/image" Target="../media/image289.png"/><Relationship Id="rId130" Type="http://schemas.openxmlformats.org/officeDocument/2006/relationships/image" Target="../media/image311.png"/><Relationship Id="rId135" Type="http://schemas.openxmlformats.org/officeDocument/2006/relationships/customXml" Target="../ink/ink634.xml"/><Relationship Id="rId151" Type="http://schemas.openxmlformats.org/officeDocument/2006/relationships/customXml" Target="../ink/ink642.xml"/><Relationship Id="rId39" Type="http://schemas.openxmlformats.org/officeDocument/2006/relationships/customXml" Target="../ink/ink586.xml"/><Relationship Id="rId109" Type="http://schemas.openxmlformats.org/officeDocument/2006/relationships/customXml" Target="../ink/ink621.xml"/><Relationship Id="rId34" Type="http://schemas.openxmlformats.org/officeDocument/2006/relationships/image" Target="../media/image166.png"/><Relationship Id="rId50" Type="http://schemas.openxmlformats.org/officeDocument/2006/relationships/image" Target="../media/image271.png"/><Relationship Id="rId55" Type="http://schemas.openxmlformats.org/officeDocument/2006/relationships/customXml" Target="../ink/ink594.xml"/><Relationship Id="rId76" Type="http://schemas.openxmlformats.org/officeDocument/2006/relationships/image" Target="../media/image284.png"/><Relationship Id="rId97" Type="http://schemas.openxmlformats.org/officeDocument/2006/relationships/customXml" Target="../ink/ink615.xml"/><Relationship Id="rId104" Type="http://schemas.openxmlformats.org/officeDocument/2006/relationships/image" Target="../media/image298.png"/><Relationship Id="rId120" Type="http://schemas.openxmlformats.org/officeDocument/2006/relationships/image" Target="../media/image306.png"/><Relationship Id="rId125" Type="http://schemas.openxmlformats.org/officeDocument/2006/relationships/customXml" Target="../ink/ink629.xml"/><Relationship Id="rId141" Type="http://schemas.openxmlformats.org/officeDocument/2006/relationships/customXml" Target="../ink/ink637.xml"/><Relationship Id="rId146" Type="http://schemas.openxmlformats.org/officeDocument/2006/relationships/image" Target="../media/image319.png"/><Relationship Id="rId71" Type="http://schemas.openxmlformats.org/officeDocument/2006/relationships/customXml" Target="../ink/ink602.xml"/><Relationship Id="rId92" Type="http://schemas.openxmlformats.org/officeDocument/2006/relationships/image" Target="../media/image292.png"/><Relationship Id="rId2" Type="http://schemas.openxmlformats.org/officeDocument/2006/relationships/image" Target="../media/image152.png"/><Relationship Id="rId29" Type="http://schemas.openxmlformats.org/officeDocument/2006/relationships/customXml" Target="../ink/ink581.xml"/><Relationship Id="rId24" Type="http://schemas.openxmlformats.org/officeDocument/2006/relationships/image" Target="../media/image156.png"/><Relationship Id="rId40" Type="http://schemas.openxmlformats.org/officeDocument/2006/relationships/image" Target="../media/image266.png"/><Relationship Id="rId45" Type="http://schemas.openxmlformats.org/officeDocument/2006/relationships/customXml" Target="../ink/ink589.xml"/><Relationship Id="rId66" Type="http://schemas.openxmlformats.org/officeDocument/2006/relationships/image" Target="../media/image279.png"/><Relationship Id="rId87" Type="http://schemas.openxmlformats.org/officeDocument/2006/relationships/customXml" Target="../ink/ink610.xml"/><Relationship Id="rId110" Type="http://schemas.openxmlformats.org/officeDocument/2006/relationships/image" Target="../media/image301.png"/><Relationship Id="rId115" Type="http://schemas.openxmlformats.org/officeDocument/2006/relationships/customXml" Target="../ink/ink624.xml"/><Relationship Id="rId131" Type="http://schemas.openxmlformats.org/officeDocument/2006/relationships/customXml" Target="../ink/ink632.xml"/><Relationship Id="rId136" Type="http://schemas.openxmlformats.org/officeDocument/2006/relationships/image" Target="../media/image314.png"/><Relationship Id="rId61" Type="http://schemas.openxmlformats.org/officeDocument/2006/relationships/customXml" Target="../ink/ink597.xml"/><Relationship Id="rId82" Type="http://schemas.openxmlformats.org/officeDocument/2006/relationships/image" Target="../media/image287.png"/><Relationship Id="rId152" Type="http://schemas.openxmlformats.org/officeDocument/2006/relationships/image" Target="../media/image322.png"/><Relationship Id="rId19" Type="http://schemas.openxmlformats.org/officeDocument/2006/relationships/image" Target="../media/image4601.png"/><Relationship Id="rId30" Type="http://schemas.openxmlformats.org/officeDocument/2006/relationships/image" Target="../media/image164.png"/><Relationship Id="rId35" Type="http://schemas.openxmlformats.org/officeDocument/2006/relationships/customXml" Target="../ink/ink584.xml"/><Relationship Id="rId56" Type="http://schemas.openxmlformats.org/officeDocument/2006/relationships/image" Target="../media/image274.png"/><Relationship Id="rId77" Type="http://schemas.openxmlformats.org/officeDocument/2006/relationships/customXml" Target="../ink/ink605.xml"/><Relationship Id="rId100" Type="http://schemas.openxmlformats.org/officeDocument/2006/relationships/image" Target="../media/image296.png"/><Relationship Id="rId105" Type="http://schemas.openxmlformats.org/officeDocument/2006/relationships/customXml" Target="../ink/ink619.xml"/><Relationship Id="rId126" Type="http://schemas.openxmlformats.org/officeDocument/2006/relationships/image" Target="../media/image309.png"/><Relationship Id="rId147" Type="http://schemas.openxmlformats.org/officeDocument/2006/relationships/customXml" Target="../ink/ink640.xml"/><Relationship Id="rId51" Type="http://schemas.openxmlformats.org/officeDocument/2006/relationships/customXml" Target="../ink/ink592.xml"/><Relationship Id="rId72" Type="http://schemas.openxmlformats.org/officeDocument/2006/relationships/image" Target="../media/image282.png"/><Relationship Id="rId93" Type="http://schemas.openxmlformats.org/officeDocument/2006/relationships/customXml" Target="../ink/ink613.xml"/><Relationship Id="rId98" Type="http://schemas.openxmlformats.org/officeDocument/2006/relationships/image" Target="../media/image295.png"/><Relationship Id="rId121" Type="http://schemas.openxmlformats.org/officeDocument/2006/relationships/customXml" Target="../ink/ink627.xml"/><Relationship Id="rId142" Type="http://schemas.openxmlformats.org/officeDocument/2006/relationships/image" Target="../media/image317.png"/><Relationship Id="rId3" Type="http://schemas.openxmlformats.org/officeDocument/2006/relationships/customXml" Target="../ink/ink576.xml"/><Relationship Id="rId25" Type="http://schemas.openxmlformats.org/officeDocument/2006/relationships/customXml" Target="../ink/ink579.xml"/><Relationship Id="rId46" Type="http://schemas.openxmlformats.org/officeDocument/2006/relationships/image" Target="../media/image269.png"/><Relationship Id="rId67" Type="http://schemas.openxmlformats.org/officeDocument/2006/relationships/customXml" Target="../ink/ink600.xml"/><Relationship Id="rId116" Type="http://schemas.openxmlformats.org/officeDocument/2006/relationships/image" Target="../media/image304.png"/><Relationship Id="rId137" Type="http://schemas.openxmlformats.org/officeDocument/2006/relationships/customXml" Target="../ink/ink635.xml"/><Relationship Id="rId20" Type="http://schemas.openxmlformats.org/officeDocument/2006/relationships/image" Target="../media/image148.png"/><Relationship Id="rId41" Type="http://schemas.openxmlformats.org/officeDocument/2006/relationships/customXml" Target="../ink/ink587.xml"/><Relationship Id="rId62" Type="http://schemas.openxmlformats.org/officeDocument/2006/relationships/image" Target="../media/image277.png"/><Relationship Id="rId83" Type="http://schemas.openxmlformats.org/officeDocument/2006/relationships/customXml" Target="../ink/ink608.xml"/><Relationship Id="rId88" Type="http://schemas.openxmlformats.org/officeDocument/2006/relationships/image" Target="../media/image290.png"/><Relationship Id="rId111" Type="http://schemas.openxmlformats.org/officeDocument/2006/relationships/customXml" Target="../ink/ink622.xml"/><Relationship Id="rId132" Type="http://schemas.openxmlformats.org/officeDocument/2006/relationships/image" Target="../media/image312.png"/><Relationship Id="rId36" Type="http://schemas.openxmlformats.org/officeDocument/2006/relationships/image" Target="../media/image167.png"/><Relationship Id="rId57" Type="http://schemas.openxmlformats.org/officeDocument/2006/relationships/customXml" Target="../ink/ink595.xml"/><Relationship Id="rId106" Type="http://schemas.openxmlformats.org/officeDocument/2006/relationships/image" Target="../media/image299.png"/><Relationship Id="rId127" Type="http://schemas.openxmlformats.org/officeDocument/2006/relationships/customXml" Target="../ink/ink630.xml"/><Relationship Id="rId31" Type="http://schemas.openxmlformats.org/officeDocument/2006/relationships/customXml" Target="../ink/ink582.xml"/><Relationship Id="rId52" Type="http://schemas.openxmlformats.org/officeDocument/2006/relationships/image" Target="../media/image272.png"/><Relationship Id="rId73" Type="http://schemas.openxmlformats.org/officeDocument/2006/relationships/customXml" Target="../ink/ink603.xml"/><Relationship Id="rId78" Type="http://schemas.openxmlformats.org/officeDocument/2006/relationships/image" Target="../media/image285.png"/><Relationship Id="rId94" Type="http://schemas.openxmlformats.org/officeDocument/2006/relationships/image" Target="../media/image293.png"/><Relationship Id="rId99" Type="http://schemas.openxmlformats.org/officeDocument/2006/relationships/customXml" Target="../ink/ink616.xml"/><Relationship Id="rId101" Type="http://schemas.openxmlformats.org/officeDocument/2006/relationships/customXml" Target="../ink/ink617.xml"/><Relationship Id="rId122" Type="http://schemas.openxmlformats.org/officeDocument/2006/relationships/image" Target="../media/image307.png"/><Relationship Id="rId143" Type="http://schemas.openxmlformats.org/officeDocument/2006/relationships/customXml" Target="../ink/ink638.xml"/><Relationship Id="rId148" Type="http://schemas.openxmlformats.org/officeDocument/2006/relationships/image" Target="../media/image320.png"/><Relationship Id="rId26" Type="http://schemas.openxmlformats.org/officeDocument/2006/relationships/image" Target="../media/image162.png"/><Relationship Id="rId47" Type="http://schemas.openxmlformats.org/officeDocument/2006/relationships/customXml" Target="../ink/ink590.xml"/><Relationship Id="rId68" Type="http://schemas.openxmlformats.org/officeDocument/2006/relationships/image" Target="../media/image280.png"/><Relationship Id="rId89" Type="http://schemas.openxmlformats.org/officeDocument/2006/relationships/customXml" Target="../ink/ink611.xml"/><Relationship Id="rId112" Type="http://schemas.openxmlformats.org/officeDocument/2006/relationships/image" Target="../media/image302.png"/><Relationship Id="rId133" Type="http://schemas.openxmlformats.org/officeDocument/2006/relationships/customXml" Target="../ink/ink633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4.xml"/><Relationship Id="rId21" Type="http://schemas.openxmlformats.org/officeDocument/2006/relationships/image" Target="../media/image351.png"/><Relationship Id="rId42" Type="http://schemas.openxmlformats.org/officeDocument/2006/relationships/customXml" Target="../ink/ink662.xml"/><Relationship Id="rId47" Type="http://schemas.openxmlformats.org/officeDocument/2006/relationships/image" Target="../media/image364.png"/><Relationship Id="rId63" Type="http://schemas.openxmlformats.org/officeDocument/2006/relationships/customXml" Target="../ink/ink673.xml"/><Relationship Id="rId68" Type="http://schemas.openxmlformats.org/officeDocument/2006/relationships/customXml" Target="../ink/ink676.xml"/><Relationship Id="rId2" Type="http://schemas.openxmlformats.org/officeDocument/2006/relationships/image" Target="../media/image152.png"/><Relationship Id="rId16" Type="http://schemas.openxmlformats.org/officeDocument/2006/relationships/customXml" Target="../ink/ink649.xml"/><Relationship Id="rId29" Type="http://schemas.openxmlformats.org/officeDocument/2006/relationships/image" Target="../media/image355.png"/><Relationship Id="rId11" Type="http://schemas.openxmlformats.org/officeDocument/2006/relationships/image" Target="../media/image346.png"/><Relationship Id="rId24" Type="http://schemas.openxmlformats.org/officeDocument/2006/relationships/customXml" Target="../ink/ink653.xml"/><Relationship Id="rId32" Type="http://schemas.openxmlformats.org/officeDocument/2006/relationships/customXml" Target="../ink/ink657.xml"/><Relationship Id="rId37" Type="http://schemas.openxmlformats.org/officeDocument/2006/relationships/image" Target="../media/image359.png"/><Relationship Id="rId40" Type="http://schemas.openxmlformats.org/officeDocument/2006/relationships/customXml" Target="../ink/ink661.xml"/><Relationship Id="rId45" Type="http://schemas.openxmlformats.org/officeDocument/2006/relationships/image" Target="../media/image363.png"/><Relationship Id="rId53" Type="http://schemas.openxmlformats.org/officeDocument/2006/relationships/image" Target="../media/image367.png"/><Relationship Id="rId58" Type="http://schemas.openxmlformats.org/officeDocument/2006/relationships/customXml" Target="../ink/ink670.xml"/><Relationship Id="rId66" Type="http://schemas.openxmlformats.org/officeDocument/2006/relationships/image" Target="../media/image373.png"/><Relationship Id="rId74" Type="http://schemas.openxmlformats.org/officeDocument/2006/relationships/image" Target="../media/image376.png"/><Relationship Id="rId5" Type="http://schemas.openxmlformats.org/officeDocument/2006/relationships/image" Target="../media/image3430.png"/><Relationship Id="rId61" Type="http://schemas.openxmlformats.org/officeDocument/2006/relationships/customXml" Target="../ink/ink672.xml"/><Relationship Id="rId19" Type="http://schemas.openxmlformats.org/officeDocument/2006/relationships/image" Target="../media/image350.png"/><Relationship Id="rId14" Type="http://schemas.openxmlformats.org/officeDocument/2006/relationships/customXml" Target="../ink/ink648.xml"/><Relationship Id="rId22" Type="http://schemas.openxmlformats.org/officeDocument/2006/relationships/customXml" Target="../ink/ink652.xml"/><Relationship Id="rId27" Type="http://schemas.openxmlformats.org/officeDocument/2006/relationships/image" Target="../media/image354.png"/><Relationship Id="rId30" Type="http://schemas.openxmlformats.org/officeDocument/2006/relationships/customXml" Target="../ink/ink656.xml"/><Relationship Id="rId35" Type="http://schemas.openxmlformats.org/officeDocument/2006/relationships/image" Target="../media/image358.png"/><Relationship Id="rId43" Type="http://schemas.openxmlformats.org/officeDocument/2006/relationships/image" Target="../media/image362.png"/><Relationship Id="rId48" Type="http://schemas.openxmlformats.org/officeDocument/2006/relationships/customXml" Target="../ink/ink665.xml"/><Relationship Id="rId56" Type="http://schemas.openxmlformats.org/officeDocument/2006/relationships/image" Target="../media/image370.png"/><Relationship Id="rId64" Type="http://schemas.openxmlformats.org/officeDocument/2006/relationships/image" Target="../media/image371.png"/><Relationship Id="rId69" Type="http://schemas.openxmlformats.org/officeDocument/2006/relationships/customXml" Target="../ink/ink677.xml"/><Relationship Id="rId8" Type="http://schemas.openxmlformats.org/officeDocument/2006/relationships/customXml" Target="../ink/ink645.xml"/><Relationship Id="rId51" Type="http://schemas.openxmlformats.org/officeDocument/2006/relationships/image" Target="../media/image366.png"/><Relationship Id="rId72" Type="http://schemas.openxmlformats.org/officeDocument/2006/relationships/image" Target="../media/image375.png"/><Relationship Id="rId3" Type="http://schemas.openxmlformats.org/officeDocument/2006/relationships/image" Target="../media/image344.png"/><Relationship Id="rId12" Type="http://schemas.openxmlformats.org/officeDocument/2006/relationships/customXml" Target="../ink/ink647.xml"/><Relationship Id="rId17" Type="http://schemas.openxmlformats.org/officeDocument/2006/relationships/image" Target="../media/image349.png"/><Relationship Id="rId25" Type="http://schemas.openxmlformats.org/officeDocument/2006/relationships/image" Target="../media/image353.png"/><Relationship Id="rId33" Type="http://schemas.openxmlformats.org/officeDocument/2006/relationships/image" Target="../media/image357.png"/><Relationship Id="rId38" Type="http://schemas.openxmlformats.org/officeDocument/2006/relationships/customXml" Target="../ink/ink660.xml"/><Relationship Id="rId46" Type="http://schemas.openxmlformats.org/officeDocument/2006/relationships/customXml" Target="../ink/ink664.xml"/><Relationship Id="rId59" Type="http://schemas.openxmlformats.org/officeDocument/2006/relationships/customXml" Target="../ink/ink671.xml"/><Relationship Id="rId67" Type="http://schemas.openxmlformats.org/officeDocument/2006/relationships/customXml" Target="../ink/ink675.xml"/><Relationship Id="rId20" Type="http://schemas.openxmlformats.org/officeDocument/2006/relationships/customXml" Target="../ink/ink651.xml"/><Relationship Id="rId41" Type="http://schemas.openxmlformats.org/officeDocument/2006/relationships/image" Target="../media/image361.png"/><Relationship Id="rId54" Type="http://schemas.openxmlformats.org/officeDocument/2006/relationships/customXml" Target="../ink/ink668.xml"/><Relationship Id="rId62" Type="http://schemas.openxmlformats.org/officeDocument/2006/relationships/image" Target="../media/image3700.png"/><Relationship Id="rId70" Type="http://schemas.openxmlformats.org/officeDocument/2006/relationships/image" Target="../media/image374.png"/><Relationship Id="rId75" Type="http://schemas.openxmlformats.org/officeDocument/2006/relationships/customXml" Target="../ink/ink68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44.xml"/><Relationship Id="rId15" Type="http://schemas.openxmlformats.org/officeDocument/2006/relationships/image" Target="../media/image348.png"/><Relationship Id="rId23" Type="http://schemas.openxmlformats.org/officeDocument/2006/relationships/image" Target="../media/image352.png"/><Relationship Id="rId28" Type="http://schemas.openxmlformats.org/officeDocument/2006/relationships/customXml" Target="../ink/ink655.xml"/><Relationship Id="rId36" Type="http://schemas.openxmlformats.org/officeDocument/2006/relationships/customXml" Target="../ink/ink659.xml"/><Relationship Id="rId49" Type="http://schemas.openxmlformats.org/officeDocument/2006/relationships/image" Target="../media/image365.png"/><Relationship Id="rId57" Type="http://schemas.openxmlformats.org/officeDocument/2006/relationships/customXml" Target="../ink/ink669.xml"/><Relationship Id="rId10" Type="http://schemas.openxmlformats.org/officeDocument/2006/relationships/customXml" Target="../ink/ink646.xml"/><Relationship Id="rId31" Type="http://schemas.openxmlformats.org/officeDocument/2006/relationships/image" Target="../media/image356.png"/><Relationship Id="rId44" Type="http://schemas.openxmlformats.org/officeDocument/2006/relationships/customXml" Target="../ink/ink663.xml"/><Relationship Id="rId52" Type="http://schemas.openxmlformats.org/officeDocument/2006/relationships/customXml" Target="../ink/ink667.xml"/><Relationship Id="rId60" Type="http://schemas.openxmlformats.org/officeDocument/2006/relationships/image" Target="../media/image3690.png"/><Relationship Id="rId65" Type="http://schemas.openxmlformats.org/officeDocument/2006/relationships/customXml" Target="../ink/ink674.xml"/><Relationship Id="rId73" Type="http://schemas.openxmlformats.org/officeDocument/2006/relationships/customXml" Target="../ink/ink679.xml"/><Relationship Id="rId4" Type="http://schemas.openxmlformats.org/officeDocument/2006/relationships/customXml" Target="../ink/ink643.xml"/><Relationship Id="rId9" Type="http://schemas.openxmlformats.org/officeDocument/2006/relationships/image" Target="../media/image345.png"/><Relationship Id="rId13" Type="http://schemas.openxmlformats.org/officeDocument/2006/relationships/image" Target="../media/image347.png"/><Relationship Id="rId18" Type="http://schemas.openxmlformats.org/officeDocument/2006/relationships/customXml" Target="../ink/ink650.xml"/><Relationship Id="rId39" Type="http://schemas.openxmlformats.org/officeDocument/2006/relationships/image" Target="../media/image360.png"/><Relationship Id="rId34" Type="http://schemas.openxmlformats.org/officeDocument/2006/relationships/customXml" Target="../ink/ink658.xml"/><Relationship Id="rId50" Type="http://schemas.openxmlformats.org/officeDocument/2006/relationships/customXml" Target="../ink/ink666.xml"/><Relationship Id="rId55" Type="http://schemas.openxmlformats.org/officeDocument/2006/relationships/image" Target="../media/image368.png"/><Relationship Id="rId76" Type="http://schemas.openxmlformats.org/officeDocument/2006/relationships/image" Target="../media/image377.png"/><Relationship Id="rId7" Type="http://schemas.openxmlformats.org/officeDocument/2006/relationships/image" Target="../media/image370.png"/><Relationship Id="rId71" Type="http://schemas.openxmlformats.org/officeDocument/2006/relationships/customXml" Target="../ink/ink678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85.xml"/><Relationship Id="rId18" Type="http://schemas.openxmlformats.org/officeDocument/2006/relationships/image" Target="../media/image166.png"/><Relationship Id="rId26" Type="http://schemas.openxmlformats.org/officeDocument/2006/relationships/image" Target="../media/image267.png"/><Relationship Id="rId39" Type="http://schemas.openxmlformats.org/officeDocument/2006/relationships/customXml" Target="../ink/ink698.xml"/><Relationship Id="rId21" Type="http://schemas.openxmlformats.org/officeDocument/2006/relationships/customXml" Target="../ink/ink689.xml"/><Relationship Id="rId34" Type="http://schemas.openxmlformats.org/officeDocument/2006/relationships/image" Target="../media/image271.png"/><Relationship Id="rId42" Type="http://schemas.openxmlformats.org/officeDocument/2006/relationships/image" Target="../media/image275.png"/><Relationship Id="rId47" Type="http://schemas.openxmlformats.org/officeDocument/2006/relationships/customXml" Target="../ink/ink702.xml"/><Relationship Id="rId50" Type="http://schemas.openxmlformats.org/officeDocument/2006/relationships/image" Target="../media/image303.png"/><Relationship Id="rId55" Type="http://schemas.openxmlformats.org/officeDocument/2006/relationships/customXml" Target="../ink/ink706.xml"/><Relationship Id="rId7" Type="http://schemas.openxmlformats.org/officeDocument/2006/relationships/customXml" Target="../ink/ink682.xml"/><Relationship Id="rId2" Type="http://schemas.openxmlformats.org/officeDocument/2006/relationships/image" Target="../media/image152.png"/><Relationship Id="rId16" Type="http://schemas.openxmlformats.org/officeDocument/2006/relationships/image" Target="../media/image165.png"/><Relationship Id="rId29" Type="http://schemas.openxmlformats.org/officeDocument/2006/relationships/customXml" Target="../ink/ink693.xml"/><Relationship Id="rId11" Type="http://schemas.openxmlformats.org/officeDocument/2006/relationships/customXml" Target="../ink/ink684.xml"/><Relationship Id="rId24" Type="http://schemas.openxmlformats.org/officeDocument/2006/relationships/image" Target="../media/image266.png"/><Relationship Id="rId32" Type="http://schemas.openxmlformats.org/officeDocument/2006/relationships/image" Target="../media/image270.png"/><Relationship Id="rId37" Type="http://schemas.openxmlformats.org/officeDocument/2006/relationships/customXml" Target="../ink/ink697.xml"/><Relationship Id="rId40" Type="http://schemas.openxmlformats.org/officeDocument/2006/relationships/image" Target="../media/image274.png"/><Relationship Id="rId45" Type="http://schemas.openxmlformats.org/officeDocument/2006/relationships/customXml" Target="../ink/ink701.xml"/><Relationship Id="rId53" Type="http://schemas.openxmlformats.org/officeDocument/2006/relationships/customXml" Target="../ink/ink705.xml"/><Relationship Id="rId58" Type="http://schemas.openxmlformats.org/officeDocument/2006/relationships/image" Target="../media/image382.png"/><Relationship Id="rId5" Type="http://schemas.openxmlformats.org/officeDocument/2006/relationships/customXml" Target="../ink/ink681.xml"/><Relationship Id="rId61" Type="http://schemas.openxmlformats.org/officeDocument/2006/relationships/customXml" Target="../ink/ink709.xml"/><Relationship Id="rId19" Type="http://schemas.openxmlformats.org/officeDocument/2006/relationships/customXml" Target="../ink/ink688.xml"/><Relationship Id="rId14" Type="http://schemas.openxmlformats.org/officeDocument/2006/relationships/image" Target="../media/image164.png"/><Relationship Id="rId22" Type="http://schemas.openxmlformats.org/officeDocument/2006/relationships/image" Target="../media/image265.png"/><Relationship Id="rId27" Type="http://schemas.openxmlformats.org/officeDocument/2006/relationships/customXml" Target="../ink/ink692.xml"/><Relationship Id="rId30" Type="http://schemas.openxmlformats.org/officeDocument/2006/relationships/image" Target="../media/image269.png"/><Relationship Id="rId35" Type="http://schemas.openxmlformats.org/officeDocument/2006/relationships/customXml" Target="../ink/ink696.xml"/><Relationship Id="rId43" Type="http://schemas.openxmlformats.org/officeDocument/2006/relationships/customXml" Target="../ink/ink700.xml"/><Relationship Id="rId48" Type="http://schemas.openxmlformats.org/officeDocument/2006/relationships/image" Target="../media/image278.png"/><Relationship Id="rId56" Type="http://schemas.openxmlformats.org/officeDocument/2006/relationships/image" Target="../media/image381.png"/><Relationship Id="rId8" Type="http://schemas.openxmlformats.org/officeDocument/2006/relationships/image" Target="../media/image156.png"/><Relationship Id="rId51" Type="http://schemas.openxmlformats.org/officeDocument/2006/relationships/customXml" Target="../ink/ink704.xml"/><Relationship Id="rId3" Type="http://schemas.openxmlformats.org/officeDocument/2006/relationships/image" Target="../media/image378.png"/><Relationship Id="rId12" Type="http://schemas.openxmlformats.org/officeDocument/2006/relationships/image" Target="../media/image163.png"/><Relationship Id="rId17" Type="http://schemas.openxmlformats.org/officeDocument/2006/relationships/customXml" Target="../ink/ink687.xml"/><Relationship Id="rId25" Type="http://schemas.openxmlformats.org/officeDocument/2006/relationships/customXml" Target="../ink/ink691.xml"/><Relationship Id="rId33" Type="http://schemas.openxmlformats.org/officeDocument/2006/relationships/customXml" Target="../ink/ink695.xml"/><Relationship Id="rId38" Type="http://schemas.openxmlformats.org/officeDocument/2006/relationships/image" Target="../media/image273.png"/><Relationship Id="rId46" Type="http://schemas.openxmlformats.org/officeDocument/2006/relationships/image" Target="../media/image277.png"/><Relationship Id="rId59" Type="http://schemas.openxmlformats.org/officeDocument/2006/relationships/customXml" Target="../ink/ink708.xml"/><Relationship Id="rId20" Type="http://schemas.openxmlformats.org/officeDocument/2006/relationships/image" Target="../media/image167.png"/><Relationship Id="rId41" Type="http://schemas.openxmlformats.org/officeDocument/2006/relationships/customXml" Target="../ink/ink699.xml"/><Relationship Id="rId54" Type="http://schemas.openxmlformats.org/officeDocument/2006/relationships/image" Target="../media/image380.png"/><Relationship Id="rId62" Type="http://schemas.openxmlformats.org/officeDocument/2006/relationships/image" Target="../media/image3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15" Type="http://schemas.openxmlformats.org/officeDocument/2006/relationships/customXml" Target="../ink/ink686.xml"/><Relationship Id="rId23" Type="http://schemas.openxmlformats.org/officeDocument/2006/relationships/customXml" Target="../ink/ink690.xml"/><Relationship Id="rId28" Type="http://schemas.openxmlformats.org/officeDocument/2006/relationships/image" Target="../media/image268.png"/><Relationship Id="rId36" Type="http://schemas.openxmlformats.org/officeDocument/2006/relationships/image" Target="../media/image272.png"/><Relationship Id="rId49" Type="http://schemas.openxmlformats.org/officeDocument/2006/relationships/customXml" Target="../ink/ink703.xml"/><Relationship Id="rId57" Type="http://schemas.openxmlformats.org/officeDocument/2006/relationships/customXml" Target="../ink/ink707.xml"/><Relationship Id="rId10" Type="http://schemas.openxmlformats.org/officeDocument/2006/relationships/image" Target="../media/image162.png"/><Relationship Id="rId31" Type="http://schemas.openxmlformats.org/officeDocument/2006/relationships/customXml" Target="../ink/ink694.xml"/><Relationship Id="rId44" Type="http://schemas.openxmlformats.org/officeDocument/2006/relationships/image" Target="../media/image276.png"/><Relationship Id="rId52" Type="http://schemas.openxmlformats.org/officeDocument/2006/relationships/image" Target="../media/image379.png"/><Relationship Id="rId60" Type="http://schemas.openxmlformats.org/officeDocument/2006/relationships/image" Target="../media/image383.png"/><Relationship Id="rId4" Type="http://schemas.openxmlformats.org/officeDocument/2006/relationships/image" Target="../media/image148.png"/><Relationship Id="rId9" Type="http://schemas.openxmlformats.org/officeDocument/2006/relationships/customXml" Target="../ink/ink683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.png"/><Relationship Id="rId117" Type="http://schemas.openxmlformats.org/officeDocument/2006/relationships/image" Target="../media/image94.png"/><Relationship Id="rId21" Type="http://schemas.openxmlformats.org/officeDocument/2006/relationships/customXml" Target="../ink/ink52.xml"/><Relationship Id="rId42" Type="http://schemas.openxmlformats.org/officeDocument/2006/relationships/image" Target="../media/image63.png"/><Relationship Id="rId47" Type="http://schemas.openxmlformats.org/officeDocument/2006/relationships/customXml" Target="../ink/ink65.xml"/><Relationship Id="rId63" Type="http://schemas.openxmlformats.org/officeDocument/2006/relationships/customXml" Target="../ink/ink73.xml"/><Relationship Id="rId68" Type="http://schemas.openxmlformats.org/officeDocument/2006/relationships/image" Target="../media/image76.png"/><Relationship Id="rId84" Type="http://schemas.openxmlformats.org/officeDocument/2006/relationships/customXml" Target="../ink/ink85.xml"/><Relationship Id="rId89" Type="http://schemas.openxmlformats.org/officeDocument/2006/relationships/customXml" Target="../ink/ink88.xml"/><Relationship Id="rId112" Type="http://schemas.openxmlformats.org/officeDocument/2006/relationships/customXml" Target="../ink/ink104.xml"/><Relationship Id="rId16" Type="http://schemas.openxmlformats.org/officeDocument/2006/relationships/image" Target="../media/image50.png"/><Relationship Id="rId107" Type="http://schemas.openxmlformats.org/officeDocument/2006/relationships/image" Target="../media/image89.png"/><Relationship Id="rId11" Type="http://schemas.openxmlformats.org/officeDocument/2006/relationships/customXml" Target="../ink/ink47.xml"/><Relationship Id="rId32" Type="http://schemas.openxmlformats.org/officeDocument/2006/relationships/image" Target="../media/image58.png"/><Relationship Id="rId37" Type="http://schemas.openxmlformats.org/officeDocument/2006/relationships/customXml" Target="../ink/ink60.xml"/><Relationship Id="rId53" Type="http://schemas.openxmlformats.org/officeDocument/2006/relationships/customXml" Target="../ink/ink68.xml"/><Relationship Id="rId58" Type="http://schemas.openxmlformats.org/officeDocument/2006/relationships/image" Target="../media/image71.png"/><Relationship Id="rId74" Type="http://schemas.openxmlformats.org/officeDocument/2006/relationships/customXml" Target="../ink/ink80.xml"/><Relationship Id="rId79" Type="http://schemas.openxmlformats.org/officeDocument/2006/relationships/image" Target="../media/image80.png"/><Relationship Id="rId102" Type="http://schemas.openxmlformats.org/officeDocument/2006/relationships/customXml" Target="../ink/ink99.xml"/><Relationship Id="rId5" Type="http://schemas.openxmlformats.org/officeDocument/2006/relationships/customXml" Target="../ink/ink44.xml"/><Relationship Id="rId90" Type="http://schemas.openxmlformats.org/officeDocument/2006/relationships/customXml" Target="../ink/ink89.xml"/><Relationship Id="rId95" Type="http://schemas.openxmlformats.org/officeDocument/2006/relationships/customXml" Target="../ink/ink93.xml"/><Relationship Id="rId22" Type="http://schemas.openxmlformats.org/officeDocument/2006/relationships/image" Target="../media/image53.png"/><Relationship Id="rId27" Type="http://schemas.openxmlformats.org/officeDocument/2006/relationships/customXml" Target="../ink/ink55.xml"/><Relationship Id="rId43" Type="http://schemas.openxmlformats.org/officeDocument/2006/relationships/customXml" Target="../ink/ink63.xml"/><Relationship Id="rId48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customXml" Target="../ink/ink76.xml"/><Relationship Id="rId113" Type="http://schemas.openxmlformats.org/officeDocument/2006/relationships/image" Target="../media/image92.png"/><Relationship Id="rId118" Type="http://schemas.openxmlformats.org/officeDocument/2006/relationships/customXml" Target="../ink/ink107.xml"/><Relationship Id="rId80" Type="http://schemas.openxmlformats.org/officeDocument/2006/relationships/customXml" Target="../ink/ink83.xml"/><Relationship Id="rId85" Type="http://schemas.openxmlformats.org/officeDocument/2006/relationships/image" Target="../media/image83.png"/><Relationship Id="rId12" Type="http://schemas.openxmlformats.org/officeDocument/2006/relationships/image" Target="../media/image48.png"/><Relationship Id="rId17" Type="http://schemas.openxmlformats.org/officeDocument/2006/relationships/customXml" Target="../ink/ink50.xml"/><Relationship Id="rId33" Type="http://schemas.openxmlformats.org/officeDocument/2006/relationships/customXml" Target="../ink/ink58.xml"/><Relationship Id="rId38" Type="http://schemas.openxmlformats.org/officeDocument/2006/relationships/image" Target="../media/image61.png"/><Relationship Id="rId59" Type="http://schemas.openxmlformats.org/officeDocument/2006/relationships/customXml" Target="../ink/ink71.xml"/><Relationship Id="rId103" Type="http://schemas.openxmlformats.org/officeDocument/2006/relationships/image" Target="../media/image87.png"/><Relationship Id="rId108" Type="http://schemas.openxmlformats.org/officeDocument/2006/relationships/customXml" Target="../ink/ink102.xml"/><Relationship Id="rId54" Type="http://schemas.openxmlformats.org/officeDocument/2006/relationships/image" Target="../media/image69.png"/><Relationship Id="rId70" Type="http://schemas.openxmlformats.org/officeDocument/2006/relationships/image" Target="../media/image77.png"/><Relationship Id="rId75" Type="http://schemas.openxmlformats.org/officeDocument/2006/relationships/image" Target="../media/image78.png"/><Relationship Id="rId91" Type="http://schemas.openxmlformats.org/officeDocument/2006/relationships/customXml" Target="../ink/ink90.xml"/><Relationship Id="rId96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23" Type="http://schemas.openxmlformats.org/officeDocument/2006/relationships/customXml" Target="../ink/ink53.xml"/><Relationship Id="rId28" Type="http://schemas.openxmlformats.org/officeDocument/2006/relationships/image" Target="../media/image56.png"/><Relationship Id="rId49" Type="http://schemas.openxmlformats.org/officeDocument/2006/relationships/customXml" Target="../ink/ink66.xml"/><Relationship Id="rId114" Type="http://schemas.openxmlformats.org/officeDocument/2006/relationships/customXml" Target="../ink/ink105.xml"/><Relationship Id="rId119" Type="http://schemas.openxmlformats.org/officeDocument/2006/relationships/image" Target="../media/image95.png"/><Relationship Id="rId44" Type="http://schemas.openxmlformats.org/officeDocument/2006/relationships/image" Target="../media/image64.png"/><Relationship Id="rId60" Type="http://schemas.openxmlformats.org/officeDocument/2006/relationships/image" Target="../media/image72.png"/><Relationship Id="rId65" Type="http://schemas.openxmlformats.org/officeDocument/2006/relationships/customXml" Target="../ink/ink74.xml"/><Relationship Id="rId81" Type="http://schemas.openxmlformats.org/officeDocument/2006/relationships/image" Target="../media/image81.png"/><Relationship Id="rId86" Type="http://schemas.openxmlformats.org/officeDocument/2006/relationships/customXml" Target="../ink/ink86.xml"/><Relationship Id="rId4" Type="http://schemas.openxmlformats.org/officeDocument/2006/relationships/image" Target="../media/image44.png"/><Relationship Id="rId9" Type="http://schemas.openxmlformats.org/officeDocument/2006/relationships/customXml" Target="../ink/ink46.xml"/><Relationship Id="rId13" Type="http://schemas.openxmlformats.org/officeDocument/2006/relationships/customXml" Target="../ink/ink48.xml"/><Relationship Id="rId18" Type="http://schemas.openxmlformats.org/officeDocument/2006/relationships/image" Target="../media/image51.png"/><Relationship Id="rId39" Type="http://schemas.openxmlformats.org/officeDocument/2006/relationships/customXml" Target="../ink/ink61.xml"/><Relationship Id="rId109" Type="http://schemas.openxmlformats.org/officeDocument/2006/relationships/image" Target="../media/image90.png"/><Relationship Id="rId34" Type="http://schemas.openxmlformats.org/officeDocument/2006/relationships/image" Target="../media/image59.png"/><Relationship Id="rId50" Type="http://schemas.openxmlformats.org/officeDocument/2006/relationships/image" Target="../media/image67.png"/><Relationship Id="rId55" Type="http://schemas.openxmlformats.org/officeDocument/2006/relationships/customXml" Target="../ink/ink69.xml"/><Relationship Id="rId76" Type="http://schemas.openxmlformats.org/officeDocument/2006/relationships/customXml" Target="../ink/ink81.xml"/><Relationship Id="rId97" Type="http://schemas.openxmlformats.org/officeDocument/2006/relationships/customXml" Target="../ink/ink95.xml"/><Relationship Id="rId104" Type="http://schemas.openxmlformats.org/officeDocument/2006/relationships/customXml" Target="../ink/ink100.xml"/><Relationship Id="rId120" Type="http://schemas.openxmlformats.org/officeDocument/2006/relationships/customXml" Target="../ink/ink108.xml"/><Relationship Id="rId7" Type="http://schemas.openxmlformats.org/officeDocument/2006/relationships/customXml" Target="../ink/ink45.xml"/><Relationship Id="rId71" Type="http://schemas.openxmlformats.org/officeDocument/2006/relationships/customXml" Target="../ink/ink77.xml"/><Relationship Id="rId92" Type="http://schemas.openxmlformats.org/officeDocument/2006/relationships/customXml" Target="../ink/ink91.xml"/><Relationship Id="rId2" Type="http://schemas.openxmlformats.org/officeDocument/2006/relationships/image" Target="../media/image43.png"/><Relationship Id="rId29" Type="http://schemas.openxmlformats.org/officeDocument/2006/relationships/customXml" Target="../ink/ink56.xml"/><Relationship Id="rId24" Type="http://schemas.openxmlformats.org/officeDocument/2006/relationships/image" Target="../media/image54.png"/><Relationship Id="rId40" Type="http://schemas.openxmlformats.org/officeDocument/2006/relationships/image" Target="../media/image62.png"/><Relationship Id="rId45" Type="http://schemas.openxmlformats.org/officeDocument/2006/relationships/customXml" Target="../ink/ink64.xml"/><Relationship Id="rId66" Type="http://schemas.openxmlformats.org/officeDocument/2006/relationships/image" Target="../media/image75.png"/><Relationship Id="rId87" Type="http://schemas.openxmlformats.org/officeDocument/2006/relationships/image" Target="../media/image84.png"/><Relationship Id="rId110" Type="http://schemas.openxmlformats.org/officeDocument/2006/relationships/customXml" Target="../ink/ink103.xml"/><Relationship Id="rId115" Type="http://schemas.openxmlformats.org/officeDocument/2006/relationships/image" Target="../media/image93.png"/><Relationship Id="rId61" Type="http://schemas.openxmlformats.org/officeDocument/2006/relationships/customXml" Target="../ink/ink72.xml"/><Relationship Id="rId82" Type="http://schemas.openxmlformats.org/officeDocument/2006/relationships/customXml" Target="../ink/ink84.xml"/><Relationship Id="rId19" Type="http://schemas.openxmlformats.org/officeDocument/2006/relationships/customXml" Target="../ink/ink51.xml"/><Relationship Id="rId14" Type="http://schemas.openxmlformats.org/officeDocument/2006/relationships/image" Target="../media/image49.png"/><Relationship Id="rId30" Type="http://schemas.openxmlformats.org/officeDocument/2006/relationships/image" Target="../media/image57.png"/><Relationship Id="rId35" Type="http://schemas.openxmlformats.org/officeDocument/2006/relationships/customXml" Target="../ink/ink59.xml"/><Relationship Id="rId56" Type="http://schemas.openxmlformats.org/officeDocument/2006/relationships/image" Target="../media/image70.png"/><Relationship Id="rId77" Type="http://schemas.openxmlformats.org/officeDocument/2006/relationships/image" Target="../media/image79.png"/><Relationship Id="rId100" Type="http://schemas.openxmlformats.org/officeDocument/2006/relationships/image" Target="../media/image86.png"/><Relationship Id="rId105" Type="http://schemas.openxmlformats.org/officeDocument/2006/relationships/image" Target="../media/image88.png"/><Relationship Id="rId8" Type="http://schemas.openxmlformats.org/officeDocument/2006/relationships/image" Target="../media/image46.png"/><Relationship Id="rId51" Type="http://schemas.openxmlformats.org/officeDocument/2006/relationships/customXml" Target="../ink/ink67.xml"/><Relationship Id="rId72" Type="http://schemas.openxmlformats.org/officeDocument/2006/relationships/customXml" Target="../ink/ink78.xml"/><Relationship Id="rId93" Type="http://schemas.openxmlformats.org/officeDocument/2006/relationships/customXml" Target="../ink/ink92.xml"/><Relationship Id="rId98" Type="http://schemas.openxmlformats.org/officeDocument/2006/relationships/customXml" Target="../ink/ink96.xml"/><Relationship Id="rId121" Type="http://schemas.openxmlformats.org/officeDocument/2006/relationships/image" Target="../media/image96.png"/><Relationship Id="rId3" Type="http://schemas.openxmlformats.org/officeDocument/2006/relationships/customXml" Target="../ink/ink43.xml"/><Relationship Id="rId25" Type="http://schemas.openxmlformats.org/officeDocument/2006/relationships/customXml" Target="../ink/ink54.xml"/><Relationship Id="rId46" Type="http://schemas.openxmlformats.org/officeDocument/2006/relationships/image" Target="../media/image65.png"/><Relationship Id="rId67" Type="http://schemas.openxmlformats.org/officeDocument/2006/relationships/customXml" Target="../ink/ink75.xml"/><Relationship Id="rId116" Type="http://schemas.openxmlformats.org/officeDocument/2006/relationships/customXml" Target="../ink/ink106.xml"/><Relationship Id="rId20" Type="http://schemas.openxmlformats.org/officeDocument/2006/relationships/image" Target="../media/image52.png"/><Relationship Id="rId41" Type="http://schemas.openxmlformats.org/officeDocument/2006/relationships/customXml" Target="../ink/ink62.xml"/><Relationship Id="rId62" Type="http://schemas.openxmlformats.org/officeDocument/2006/relationships/image" Target="../media/image73.png"/><Relationship Id="rId83" Type="http://schemas.openxmlformats.org/officeDocument/2006/relationships/image" Target="../media/image82.png"/><Relationship Id="rId88" Type="http://schemas.openxmlformats.org/officeDocument/2006/relationships/customXml" Target="../ink/ink87.xml"/><Relationship Id="rId111" Type="http://schemas.openxmlformats.org/officeDocument/2006/relationships/image" Target="../media/image91.png"/><Relationship Id="rId15" Type="http://schemas.openxmlformats.org/officeDocument/2006/relationships/customXml" Target="../ink/ink49.xml"/><Relationship Id="rId36" Type="http://schemas.openxmlformats.org/officeDocument/2006/relationships/image" Target="../media/image60.png"/><Relationship Id="rId57" Type="http://schemas.openxmlformats.org/officeDocument/2006/relationships/customXml" Target="../ink/ink70.xml"/><Relationship Id="rId106" Type="http://schemas.openxmlformats.org/officeDocument/2006/relationships/customXml" Target="../ink/ink101.xml"/><Relationship Id="rId10" Type="http://schemas.openxmlformats.org/officeDocument/2006/relationships/image" Target="../media/image47.png"/><Relationship Id="rId31" Type="http://schemas.openxmlformats.org/officeDocument/2006/relationships/customXml" Target="../ink/ink57.xml"/><Relationship Id="rId52" Type="http://schemas.openxmlformats.org/officeDocument/2006/relationships/image" Target="../media/image68.png"/><Relationship Id="rId73" Type="http://schemas.openxmlformats.org/officeDocument/2006/relationships/customXml" Target="../ink/ink79.xml"/><Relationship Id="rId78" Type="http://schemas.openxmlformats.org/officeDocument/2006/relationships/customXml" Target="../ink/ink82.xml"/><Relationship Id="rId94" Type="http://schemas.openxmlformats.org/officeDocument/2006/relationships/image" Target="../media/image85.png"/><Relationship Id="rId99" Type="http://schemas.openxmlformats.org/officeDocument/2006/relationships/customXml" Target="../ink/ink97.xml"/><Relationship Id="rId101" Type="http://schemas.openxmlformats.org/officeDocument/2006/relationships/customXml" Target="../ink/ink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4.xml"/><Relationship Id="rId18" Type="http://schemas.openxmlformats.org/officeDocument/2006/relationships/image" Target="../media/image110.png"/><Relationship Id="rId26" Type="http://schemas.openxmlformats.org/officeDocument/2006/relationships/image" Target="../media/image114.png"/><Relationship Id="rId39" Type="http://schemas.openxmlformats.org/officeDocument/2006/relationships/customXml" Target="../ink/ink127.xml"/><Relationship Id="rId21" Type="http://schemas.openxmlformats.org/officeDocument/2006/relationships/customXml" Target="../ink/ink118.xml"/><Relationship Id="rId34" Type="http://schemas.openxmlformats.org/officeDocument/2006/relationships/image" Target="../media/image118.png"/><Relationship Id="rId42" Type="http://schemas.openxmlformats.org/officeDocument/2006/relationships/image" Target="../media/image122.png"/><Relationship Id="rId47" Type="http://schemas.openxmlformats.org/officeDocument/2006/relationships/customXml" Target="../ink/ink131.xml"/><Relationship Id="rId50" Type="http://schemas.openxmlformats.org/officeDocument/2006/relationships/image" Target="../media/image126.png"/><Relationship Id="rId55" Type="http://schemas.openxmlformats.org/officeDocument/2006/relationships/customXml" Target="../ink/ink135.xml"/><Relationship Id="rId63" Type="http://schemas.openxmlformats.org/officeDocument/2006/relationships/customXml" Target="../ink/ink139.xml"/><Relationship Id="rId7" Type="http://schemas.openxmlformats.org/officeDocument/2006/relationships/customXml" Target="../ink/ink111.xml"/><Relationship Id="rId2" Type="http://schemas.openxmlformats.org/officeDocument/2006/relationships/image" Target="../media/image7.png"/><Relationship Id="rId16" Type="http://schemas.openxmlformats.org/officeDocument/2006/relationships/image" Target="../media/image109.png"/><Relationship Id="rId29" Type="http://schemas.openxmlformats.org/officeDocument/2006/relationships/customXml" Target="../ink/ink122.xml"/><Relationship Id="rId11" Type="http://schemas.openxmlformats.org/officeDocument/2006/relationships/customXml" Target="../ink/ink113.xml"/><Relationship Id="rId24" Type="http://schemas.openxmlformats.org/officeDocument/2006/relationships/image" Target="../media/image113.png"/><Relationship Id="rId32" Type="http://schemas.openxmlformats.org/officeDocument/2006/relationships/image" Target="../media/image117.png"/><Relationship Id="rId37" Type="http://schemas.openxmlformats.org/officeDocument/2006/relationships/customXml" Target="../ink/ink126.xml"/><Relationship Id="rId40" Type="http://schemas.openxmlformats.org/officeDocument/2006/relationships/image" Target="../media/image121.png"/><Relationship Id="rId45" Type="http://schemas.openxmlformats.org/officeDocument/2006/relationships/customXml" Target="../ink/ink130.xml"/><Relationship Id="rId53" Type="http://schemas.openxmlformats.org/officeDocument/2006/relationships/customXml" Target="../ink/ink134.xml"/><Relationship Id="rId58" Type="http://schemas.openxmlformats.org/officeDocument/2006/relationships/image" Target="../media/image130.png"/><Relationship Id="rId5" Type="http://schemas.openxmlformats.org/officeDocument/2006/relationships/customXml" Target="../ink/ink110.xml"/><Relationship Id="rId61" Type="http://schemas.openxmlformats.org/officeDocument/2006/relationships/customXml" Target="../ink/ink138.xml"/><Relationship Id="rId19" Type="http://schemas.openxmlformats.org/officeDocument/2006/relationships/customXml" Target="../ink/ink117.xml"/><Relationship Id="rId14" Type="http://schemas.openxmlformats.org/officeDocument/2006/relationships/image" Target="../media/image108.png"/><Relationship Id="rId22" Type="http://schemas.openxmlformats.org/officeDocument/2006/relationships/image" Target="../media/image112.png"/><Relationship Id="rId27" Type="http://schemas.openxmlformats.org/officeDocument/2006/relationships/customXml" Target="../ink/ink121.xml"/><Relationship Id="rId30" Type="http://schemas.openxmlformats.org/officeDocument/2006/relationships/image" Target="../media/image116.png"/><Relationship Id="rId35" Type="http://schemas.openxmlformats.org/officeDocument/2006/relationships/customXml" Target="../ink/ink125.xml"/><Relationship Id="rId43" Type="http://schemas.openxmlformats.org/officeDocument/2006/relationships/customXml" Target="../ink/ink129.xml"/><Relationship Id="rId48" Type="http://schemas.openxmlformats.org/officeDocument/2006/relationships/image" Target="../media/image125.png"/><Relationship Id="rId56" Type="http://schemas.openxmlformats.org/officeDocument/2006/relationships/image" Target="../media/image129.png"/><Relationship Id="rId64" Type="http://schemas.openxmlformats.org/officeDocument/2006/relationships/image" Target="../media/image133.png"/><Relationship Id="rId8" Type="http://schemas.openxmlformats.org/officeDocument/2006/relationships/image" Target="../media/image105.png"/><Relationship Id="rId51" Type="http://schemas.openxmlformats.org/officeDocument/2006/relationships/customXml" Target="../ink/ink133.xml"/><Relationship Id="rId3" Type="http://schemas.openxmlformats.org/officeDocument/2006/relationships/customXml" Target="../ink/ink109.xml"/><Relationship Id="rId12" Type="http://schemas.openxmlformats.org/officeDocument/2006/relationships/image" Target="../media/image107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33" Type="http://schemas.openxmlformats.org/officeDocument/2006/relationships/customXml" Target="../ink/ink124.xml"/><Relationship Id="rId38" Type="http://schemas.openxmlformats.org/officeDocument/2006/relationships/image" Target="../media/image120.png"/><Relationship Id="rId46" Type="http://schemas.openxmlformats.org/officeDocument/2006/relationships/image" Target="../media/image124.png"/><Relationship Id="rId59" Type="http://schemas.openxmlformats.org/officeDocument/2006/relationships/customXml" Target="../ink/ink137.xml"/><Relationship Id="rId20" Type="http://schemas.openxmlformats.org/officeDocument/2006/relationships/image" Target="../media/image111.png"/><Relationship Id="rId41" Type="http://schemas.openxmlformats.org/officeDocument/2006/relationships/customXml" Target="../ink/ink128.xml"/><Relationship Id="rId54" Type="http://schemas.openxmlformats.org/officeDocument/2006/relationships/image" Target="../media/image128.png"/><Relationship Id="rId6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115.png"/><Relationship Id="rId36" Type="http://schemas.openxmlformats.org/officeDocument/2006/relationships/image" Target="../media/image119.png"/><Relationship Id="rId49" Type="http://schemas.openxmlformats.org/officeDocument/2006/relationships/customXml" Target="../ink/ink132.xml"/><Relationship Id="rId57" Type="http://schemas.openxmlformats.org/officeDocument/2006/relationships/customXml" Target="../ink/ink136.xml"/><Relationship Id="rId10" Type="http://schemas.openxmlformats.org/officeDocument/2006/relationships/image" Target="../media/image106.png"/><Relationship Id="rId31" Type="http://schemas.openxmlformats.org/officeDocument/2006/relationships/customXml" Target="../ink/ink123.xml"/><Relationship Id="rId44" Type="http://schemas.openxmlformats.org/officeDocument/2006/relationships/image" Target="../media/image123.png"/><Relationship Id="rId52" Type="http://schemas.openxmlformats.org/officeDocument/2006/relationships/image" Target="../media/image127.png"/><Relationship Id="rId60" Type="http://schemas.openxmlformats.org/officeDocument/2006/relationships/image" Target="../media/image131.png"/><Relationship Id="rId4" Type="http://schemas.openxmlformats.org/officeDocument/2006/relationships/image" Target="../media/image103.png"/><Relationship Id="rId9" Type="http://schemas.openxmlformats.org/officeDocument/2006/relationships/customXml" Target="../ink/ink1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9C59-4AC3-B542-B404-BC4FE402D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886" y="216395"/>
            <a:ext cx="6096000" cy="2387600"/>
          </a:xfrm>
        </p:spPr>
        <p:txBody>
          <a:bodyPr/>
          <a:lstStyle/>
          <a:p>
            <a:r>
              <a:rPr lang="en-US" dirty="0"/>
              <a:t>Still working on it…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A0F15-B99A-F04E-A7AC-8703F19E8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229" y="3138900"/>
            <a:ext cx="5399314" cy="1655762"/>
          </a:xfrm>
        </p:spPr>
        <p:txBody>
          <a:bodyPr>
            <a:normAutofit/>
          </a:bodyPr>
          <a:lstStyle/>
          <a:p>
            <a:r>
              <a:rPr lang="en-US" dirty="0"/>
              <a:t>Unit 3 – Numerical Summaries, Day 2</a:t>
            </a:r>
          </a:p>
          <a:p>
            <a:r>
              <a:rPr lang="en-US" dirty="0"/>
              <a:t>Non-Calculating Professor Colton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B7D99-93E3-7B49-8855-33513905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16" y="344905"/>
            <a:ext cx="4626142" cy="61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2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6913-ECEE-D448-96FF-B49B715F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LCQ: </a:t>
            </a:r>
            <a:r>
              <a:rPr lang="en-US" sz="3600" dirty="0"/>
              <a:t>IQR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691C8-5EDC-D848-B2B6-EC55EB2C7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000" dirty="0"/>
              <a:t>Using this </a:t>
            </a:r>
            <a:r>
              <a:rPr lang="en-US" sz="2000" u="sng" dirty="0"/>
              <a:t>output</a:t>
            </a:r>
            <a:r>
              <a:rPr lang="en-US" sz="2000" dirty="0"/>
              <a:t> from a 1-Var Stat, </a:t>
            </a:r>
            <a:r>
              <a:rPr lang="en-US" sz="2000" b="1" dirty="0"/>
              <a:t>what</a:t>
            </a:r>
            <a:r>
              <a:rPr lang="en-US" sz="2000" dirty="0"/>
              <a:t> is the </a:t>
            </a:r>
            <a:r>
              <a:rPr lang="en-US" sz="2000" u="sng" dirty="0"/>
              <a:t>IQR</a:t>
            </a:r>
            <a:r>
              <a:rPr lang="en-US" sz="2000" dirty="0"/>
              <a:t>?</a:t>
            </a:r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r>
              <a:rPr lang="en-US" sz="2000" b="1" dirty="0"/>
              <a:t>Find</a:t>
            </a:r>
            <a:r>
              <a:rPr lang="en-US" sz="2000" dirty="0"/>
              <a:t> the </a:t>
            </a:r>
            <a:r>
              <a:rPr lang="en-US" sz="2000" u="sng" dirty="0"/>
              <a:t>IQR</a:t>
            </a:r>
            <a:r>
              <a:rPr lang="en-US" sz="2000" dirty="0"/>
              <a:t> from this </a:t>
            </a:r>
            <a:r>
              <a:rPr lang="en-US" sz="2000" u="sng" dirty="0"/>
              <a:t>boxplot</a:t>
            </a:r>
            <a:r>
              <a:rPr lang="en-US" sz="2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2A0F8-833C-2549-8576-3677ECBB8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09"/>
          <a:stretch/>
        </p:blipFill>
        <p:spPr>
          <a:xfrm>
            <a:off x="1368425" y="2392657"/>
            <a:ext cx="3264535" cy="207268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E81D3D7-A4B4-E547-AB7F-0946DE75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184" y="3160776"/>
            <a:ext cx="2048256" cy="1544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D4D7C-53F4-2D4D-A8D4-700AE96E7757}"/>
              </a:ext>
            </a:extLst>
          </p:cNvPr>
          <p:cNvSpPr txBox="1"/>
          <p:nvPr/>
        </p:nvSpPr>
        <p:spPr>
          <a:xfrm>
            <a:off x="7171944" y="2976110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IQR = ???</a:t>
            </a:r>
          </a:p>
        </p:txBody>
      </p:sp>
      <p:pic>
        <p:nvPicPr>
          <p:cNvPr id="7" name="Picture 3" title="Boxplot of ages constructed on JMP">
            <a:extLst>
              <a:ext uri="{FF2B5EF4-FFF2-40B4-BE49-F238E27FC236}">
                <a16:creationId xmlns:a16="http://schemas.microsoft.com/office/drawing/2014/main" id="{3FFF3B06-4311-4544-A36B-BF8B4EA6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289" y="5702151"/>
            <a:ext cx="3664839" cy="104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F01A7-2A7B-CA40-81F5-77A376EA98E1}"/>
              </a:ext>
            </a:extLst>
          </p:cNvPr>
          <p:cNvSpPr txBox="1"/>
          <p:nvPr/>
        </p:nvSpPr>
        <p:spPr>
          <a:xfrm>
            <a:off x="7120106" y="5702151"/>
            <a:ext cx="135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IQR = ???</a:t>
            </a:r>
          </a:p>
        </p:txBody>
      </p:sp>
    </p:spTree>
    <p:extLst>
      <p:ext uri="{BB962C8B-B14F-4D97-AF65-F5344CB8AC3E}">
        <p14:creationId xmlns:p14="http://schemas.microsoft.com/office/powerpoint/2010/main" val="344698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6913-ECEE-D448-96FF-B49B715F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LCQ: </a:t>
            </a:r>
            <a:r>
              <a:rPr lang="en-US" sz="3600" dirty="0"/>
              <a:t>IQR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691C8-5EDC-D848-B2B6-EC55EB2C7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000" dirty="0"/>
              <a:t>Using this </a:t>
            </a:r>
            <a:r>
              <a:rPr lang="en-US" sz="2000" u="sng" dirty="0"/>
              <a:t>output</a:t>
            </a:r>
            <a:r>
              <a:rPr lang="en-US" sz="2000" dirty="0"/>
              <a:t> from a 1-Var Stat, </a:t>
            </a:r>
            <a:r>
              <a:rPr lang="en-US" sz="2000" b="1" dirty="0"/>
              <a:t>calculate</a:t>
            </a:r>
            <a:r>
              <a:rPr lang="en-US" sz="2000" dirty="0"/>
              <a:t> the </a:t>
            </a:r>
            <a:r>
              <a:rPr lang="en-US" sz="2000" u="sng" dirty="0"/>
              <a:t>IQR</a:t>
            </a:r>
            <a:r>
              <a:rPr lang="en-US" sz="2000" dirty="0"/>
              <a:t>? </a:t>
            </a:r>
            <a:r>
              <a:rPr lang="en-US" sz="2000" b="1" dirty="0"/>
              <a:t>Calculate</a:t>
            </a:r>
            <a:r>
              <a:rPr lang="en-US" sz="2000" dirty="0"/>
              <a:t> the </a:t>
            </a:r>
            <a:r>
              <a:rPr lang="en-US" sz="2000" u="sng" dirty="0"/>
              <a:t>range</a:t>
            </a:r>
            <a:r>
              <a:rPr lang="en-US" sz="2000" dirty="0"/>
              <a:t>. </a:t>
            </a:r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r>
              <a:rPr lang="en-US" sz="2000" b="1" dirty="0"/>
              <a:t>Find</a:t>
            </a:r>
            <a:r>
              <a:rPr lang="en-US" sz="2000" dirty="0"/>
              <a:t> the </a:t>
            </a:r>
            <a:r>
              <a:rPr lang="en-US" sz="2000" u="sng" dirty="0"/>
              <a:t>IQR</a:t>
            </a:r>
            <a:r>
              <a:rPr lang="en-US" sz="2000" dirty="0"/>
              <a:t> from this </a:t>
            </a:r>
            <a:r>
              <a:rPr lang="en-US" sz="2000" u="sng" dirty="0"/>
              <a:t>boxplot</a:t>
            </a:r>
            <a:r>
              <a:rPr lang="en-US" sz="2000" dirty="0"/>
              <a:t>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E7EDCD-DB8E-4ED1-901A-7611A788ACC8}"/>
              </a:ext>
            </a:extLst>
          </p:cNvPr>
          <p:cNvGrpSpPr/>
          <p:nvPr/>
        </p:nvGrpSpPr>
        <p:grpSpPr>
          <a:xfrm>
            <a:off x="1368425" y="2392657"/>
            <a:ext cx="4057015" cy="2312705"/>
            <a:chOff x="1368425" y="2392657"/>
            <a:chExt cx="4057015" cy="2312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52A0F8-833C-2549-8576-3677ECBB8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2909"/>
            <a:stretch/>
          </p:blipFill>
          <p:spPr>
            <a:xfrm>
              <a:off x="1368425" y="2392657"/>
              <a:ext cx="3264535" cy="2072686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4E81D3D7-A4B4-E547-AB7F-0946DE75A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7184" y="3160776"/>
              <a:ext cx="2048256" cy="154458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4D4D7C-53F4-2D4D-A8D4-700AE96E7757}"/>
              </a:ext>
            </a:extLst>
          </p:cNvPr>
          <p:cNvSpPr txBox="1"/>
          <p:nvPr/>
        </p:nvSpPr>
        <p:spPr>
          <a:xfrm>
            <a:off x="6295644" y="2704679"/>
            <a:ext cx="55883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IQR = Q3 – Q1 = 15 – 6 = 9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Range = Max – Min = 23 – 3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Another common answer → Range: 3 to 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In words this is correct, but in stats context we want the actual subtraction (so the first statement)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rgbClr val="7030A0"/>
              </a:solidFill>
            </a:endParaRPr>
          </a:p>
          <a:p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F01A7-2A7B-CA40-81F5-77A376EA98E1}"/>
              </a:ext>
            </a:extLst>
          </p:cNvPr>
          <p:cNvSpPr txBox="1"/>
          <p:nvPr/>
        </p:nvSpPr>
        <p:spPr>
          <a:xfrm>
            <a:off x="7120106" y="5702151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IQR = 40 – 25 = 15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744A1C-27BF-3AD6-E3A4-46A453B4C006}"/>
              </a:ext>
            </a:extLst>
          </p:cNvPr>
          <p:cNvGrpSpPr/>
          <p:nvPr/>
        </p:nvGrpSpPr>
        <p:grpSpPr>
          <a:xfrm>
            <a:off x="1931289" y="5702151"/>
            <a:ext cx="3664839" cy="1079557"/>
            <a:chOff x="1931289" y="5702151"/>
            <a:chExt cx="3664839" cy="1079557"/>
          </a:xfrm>
        </p:grpSpPr>
        <p:pic>
          <p:nvPicPr>
            <p:cNvPr id="7" name="Picture 3" title="Boxplot of ages constructed on JMP">
              <a:extLst>
                <a:ext uri="{FF2B5EF4-FFF2-40B4-BE49-F238E27FC236}">
                  <a16:creationId xmlns:a16="http://schemas.microsoft.com/office/drawing/2014/main" id="{3FFF3B06-4311-4544-A36B-BF8B4EA6E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1289" y="5702151"/>
              <a:ext cx="3664839" cy="1041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E84C12-87E4-B2CC-4452-CDA4BC17ADEC}"/>
                </a:ext>
              </a:extLst>
            </p:cNvPr>
            <p:cNvSpPr txBox="1"/>
            <p:nvPr/>
          </p:nvSpPr>
          <p:spPr>
            <a:xfrm>
              <a:off x="1985048" y="6473931"/>
              <a:ext cx="3557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Min                        Q1       Med         Q3          Max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06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EFE-D2A0-884F-81FB-C65909BA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188" y="203180"/>
            <a:ext cx="10515600" cy="1325563"/>
          </a:xfrm>
        </p:spPr>
        <p:txBody>
          <a:bodyPr/>
          <a:lstStyle/>
          <a:p>
            <a:r>
              <a:rPr lang="en-US" dirty="0"/>
              <a:t>Best Measure of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02CA-2D0F-AD49-B668-34185EE5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76375"/>
            <a:ext cx="5815444" cy="2381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Comparison of SD and IQR</a:t>
            </a:r>
          </a:p>
          <a:p>
            <a:r>
              <a:rPr lang="en-US" sz="1800" dirty="0"/>
              <a:t>BOTH measure </a:t>
            </a:r>
            <a:r>
              <a:rPr lang="en-US" sz="1800" u="sng" dirty="0"/>
              <a:t>variation</a:t>
            </a:r>
            <a:r>
              <a:rPr lang="en-US" sz="1800" dirty="0"/>
              <a:t>, but </a:t>
            </a:r>
            <a:r>
              <a:rPr lang="en-US" sz="1800" u="sng" dirty="0"/>
              <a:t>differently</a:t>
            </a:r>
            <a:r>
              <a:rPr lang="en-US" sz="1800" dirty="0"/>
              <a:t>.</a:t>
            </a:r>
          </a:p>
          <a:p>
            <a:pPr lvl="1"/>
            <a:r>
              <a:rPr lang="en-US" sz="1600" dirty="0"/>
              <a:t>Standard Deviation actually uses the VALUES of each data point → MOST INFORMATIVE</a:t>
            </a:r>
          </a:p>
          <a:p>
            <a:pPr lvl="1"/>
            <a:r>
              <a:rPr lang="en-US" sz="1600" dirty="0"/>
              <a:t>IQR (for the most part) ONLY uses the POSITION of each data point.</a:t>
            </a:r>
          </a:p>
          <a:p>
            <a:r>
              <a:rPr lang="en-US" sz="1800" dirty="0"/>
              <a:t>Again, this is why </a:t>
            </a:r>
            <a:r>
              <a:rPr lang="en-US" sz="1800" u="sng" dirty="0"/>
              <a:t>SD</a:t>
            </a:r>
            <a:r>
              <a:rPr lang="en-US" sz="1800" dirty="0"/>
              <a:t> is </a:t>
            </a:r>
            <a:r>
              <a:rPr lang="en-US" sz="1800" i="1" dirty="0"/>
              <a:t>NOT resistant </a:t>
            </a:r>
            <a:r>
              <a:rPr lang="en-US" sz="1800" dirty="0"/>
              <a:t>while </a:t>
            </a:r>
            <a:r>
              <a:rPr lang="en-US" sz="1800" u="sng" dirty="0"/>
              <a:t>IQR</a:t>
            </a:r>
            <a:r>
              <a:rPr lang="en-US" sz="1800" dirty="0"/>
              <a:t> is </a:t>
            </a:r>
            <a:r>
              <a:rPr lang="en-US" sz="1800" i="1" dirty="0"/>
              <a:t>resistant</a:t>
            </a:r>
            <a:r>
              <a:rPr lang="en-US" sz="18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CDDF9-0A91-A347-925E-D31804252A50}"/>
              </a:ext>
            </a:extLst>
          </p:cNvPr>
          <p:cNvSpPr txBox="1"/>
          <p:nvPr/>
        </p:nvSpPr>
        <p:spPr>
          <a:xfrm>
            <a:off x="6491288" y="1476375"/>
            <a:ext cx="53101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When to Use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SD</a:t>
            </a:r>
            <a:r>
              <a:rPr lang="en-US" dirty="0">
                <a:solidFill>
                  <a:srgbClr val="0070C0"/>
                </a:solidFill>
              </a:rPr>
              <a:t> is the </a:t>
            </a:r>
            <a:r>
              <a:rPr lang="en-US" u="sng" dirty="0">
                <a:solidFill>
                  <a:srgbClr val="0070C0"/>
                </a:solidFill>
              </a:rPr>
              <a:t>most informative</a:t>
            </a:r>
            <a:r>
              <a:rPr lang="en-US" dirty="0">
                <a:solidFill>
                  <a:srgbClr val="0070C0"/>
                </a:solidFill>
              </a:rPr>
              <a:t>, so we want to use this if possible. This means when…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When data is </a:t>
            </a:r>
            <a:r>
              <a:rPr lang="en-US" u="sng" dirty="0">
                <a:solidFill>
                  <a:srgbClr val="0070C0"/>
                </a:solidFill>
              </a:rPr>
              <a:t>symmetric</a:t>
            </a:r>
            <a:r>
              <a:rPr lang="en-US" dirty="0">
                <a:solidFill>
                  <a:srgbClr val="0070C0"/>
                </a:solidFill>
              </a:rPr>
              <a:t> and there is </a:t>
            </a:r>
            <a:r>
              <a:rPr lang="en-US" u="sng" dirty="0">
                <a:solidFill>
                  <a:srgbClr val="0070C0"/>
                </a:solidFill>
              </a:rPr>
              <a:t>NO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SD </a:t>
            </a:r>
            <a:r>
              <a:rPr lang="en-US" dirty="0">
                <a:solidFill>
                  <a:srgbClr val="0070C0"/>
                </a:solidFill>
              </a:rPr>
              <a:t>is ALWAYS reported when reporting </a:t>
            </a:r>
            <a:r>
              <a:rPr lang="en-US" u="sng" dirty="0">
                <a:solidFill>
                  <a:srgbClr val="0070C0"/>
                </a:solidFill>
              </a:rPr>
              <a:t>mean</a:t>
            </a:r>
            <a:r>
              <a:rPr lang="en-US" dirty="0">
                <a:solidFill>
                  <a:srgbClr val="0070C0"/>
                </a:solidFill>
              </a:rPr>
              <a:t>!</a:t>
            </a:r>
          </a:p>
          <a:p>
            <a:pPr lvl="1"/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SD blows up when there are extreme observations.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So, we DON’T report this when there are </a:t>
            </a:r>
            <a:r>
              <a:rPr lang="en-US" u="sng" dirty="0">
                <a:solidFill>
                  <a:srgbClr val="0070C0"/>
                </a:solidFill>
              </a:rPr>
              <a:t>outliers</a:t>
            </a:r>
            <a:r>
              <a:rPr lang="en-US" dirty="0">
                <a:solidFill>
                  <a:srgbClr val="0070C0"/>
                </a:solidFill>
              </a:rPr>
              <a:t> or </a:t>
            </a:r>
            <a:r>
              <a:rPr lang="en-US" u="sng" dirty="0">
                <a:solidFill>
                  <a:srgbClr val="0070C0"/>
                </a:solidFill>
              </a:rPr>
              <a:t>skewness</a:t>
            </a:r>
            <a:r>
              <a:rPr lang="en-US" dirty="0">
                <a:solidFill>
                  <a:srgbClr val="0070C0"/>
                </a:solidFill>
              </a:rPr>
              <a:t> to the data.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When this is the case, use the </a:t>
            </a:r>
            <a:r>
              <a:rPr lang="en-US" b="1" dirty="0">
                <a:solidFill>
                  <a:srgbClr val="0070C0"/>
                </a:solidFill>
              </a:rPr>
              <a:t>IQR.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This would now be the MOST APPROPRIATE measure of variation because it is of course </a:t>
            </a:r>
            <a:r>
              <a:rPr lang="en-US" i="1" dirty="0">
                <a:solidFill>
                  <a:srgbClr val="0070C0"/>
                </a:solidFill>
              </a:rPr>
              <a:t>unaffected by the skewness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This is ALWAYS reported with the </a:t>
            </a:r>
            <a:r>
              <a:rPr lang="en-US" u="sng" dirty="0">
                <a:solidFill>
                  <a:srgbClr val="0070C0"/>
                </a:solidFill>
              </a:rPr>
              <a:t>median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E4004-1558-E24B-ACF5-B8DE54C349EB}"/>
              </a:ext>
            </a:extLst>
          </p:cNvPr>
          <p:cNvSpPr txBox="1"/>
          <p:nvPr/>
        </p:nvSpPr>
        <p:spPr>
          <a:xfrm>
            <a:off x="994188" y="5130820"/>
            <a:ext cx="5101812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Mean </a:t>
            </a:r>
            <a:r>
              <a:rPr lang="en-US" b="1" dirty="0">
                <a:solidFill>
                  <a:schemeClr val="accent2"/>
                </a:solidFill>
                <a:sym typeface="Wingdings" pitchFamily="2" charset="2"/>
              </a:rPr>
              <a:t> Standard Deviation</a:t>
            </a:r>
          </a:p>
          <a:p>
            <a:r>
              <a:rPr lang="en-US" b="1" dirty="0">
                <a:solidFill>
                  <a:schemeClr val="accent2"/>
                </a:solidFill>
                <a:sym typeface="Wingdings" pitchFamily="2" charset="2"/>
              </a:rPr>
              <a:t>Median  IQR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Can </a:t>
            </a:r>
            <a:r>
              <a:rPr lang="en-US" i="1" dirty="0">
                <a:sym typeface="Wingdings" pitchFamily="2" charset="2"/>
              </a:rPr>
              <a:t>optionally</a:t>
            </a:r>
            <a:r>
              <a:rPr lang="en-US" dirty="0">
                <a:sym typeface="Wingdings" pitchFamily="2" charset="2"/>
              </a:rPr>
              <a:t> report </a:t>
            </a:r>
            <a:r>
              <a:rPr lang="en-US" u="sng" dirty="0">
                <a:sym typeface="Wingdings" pitchFamily="2" charset="2"/>
              </a:rPr>
              <a:t>range</a:t>
            </a:r>
            <a:r>
              <a:rPr lang="en-US" dirty="0">
                <a:sym typeface="Wingdings" pitchFamily="2" charset="2"/>
              </a:rPr>
              <a:t>, but that is NOT enough information by itself to </a:t>
            </a:r>
            <a:r>
              <a:rPr lang="en-US" b="1" dirty="0">
                <a:sym typeface="Wingdings" pitchFamily="2" charset="2"/>
              </a:rPr>
              <a:t>describe</a:t>
            </a:r>
            <a:r>
              <a:rPr lang="en-US" dirty="0">
                <a:sym typeface="Wingdings" pitchFamily="2" charset="2"/>
              </a:rPr>
              <a:t> the </a:t>
            </a:r>
            <a:r>
              <a:rPr lang="en-US" u="sng" dirty="0">
                <a:sym typeface="Wingdings" pitchFamily="2" charset="2"/>
              </a:rPr>
              <a:t>spread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9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2" y="-6771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IMPORTANT LCQ: </a:t>
            </a:r>
            <a:r>
              <a:rPr lang="en-US" sz="3600" dirty="0"/>
              <a:t>Best Measure of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61" y="9963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u="sng" dirty="0"/>
              <a:t>measure of variation</a:t>
            </a:r>
            <a:r>
              <a:rPr lang="en-US" b="1" dirty="0"/>
              <a:t> </a:t>
            </a:r>
            <a:r>
              <a:rPr lang="en-US" dirty="0"/>
              <a:t>is needed?????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21485-D113-5B49-AEB7-71AF04A3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9" y="1839840"/>
            <a:ext cx="7937500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05354-3D50-1E42-B078-8D5ACD964F94}"/>
              </a:ext>
            </a:extLst>
          </p:cNvPr>
          <p:cNvSpPr txBox="1"/>
          <p:nvPr/>
        </p:nvSpPr>
        <p:spPr>
          <a:xfrm>
            <a:off x="8756455" y="5311110"/>
            <a:ext cx="17636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SD (mean)</a:t>
            </a:r>
          </a:p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IQR (median)</a:t>
            </a:r>
          </a:p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IQR (median)</a:t>
            </a:r>
          </a:p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SD (mean)</a:t>
            </a:r>
          </a:p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IQR (median)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534845-2371-00EE-4143-072BF648701E}"/>
              </a:ext>
            </a:extLst>
          </p:cNvPr>
          <p:cNvSpPr txBox="1"/>
          <p:nvPr/>
        </p:nvSpPr>
        <p:spPr>
          <a:xfrm>
            <a:off x="7996049" y="1033016"/>
            <a:ext cx="419595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u="sng" dirty="0">
                <a:solidFill>
                  <a:schemeClr val="accent2"/>
                </a:solidFill>
              </a:rPr>
              <a:t>Decisions</a:t>
            </a:r>
          </a:p>
          <a:p>
            <a:endParaRPr lang="en-US" sz="1600" i="1" u="sng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7030A0"/>
                </a:solidFill>
              </a:rPr>
              <a:t>Again we are looking at the shape to determine which is the best measure of variation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i="1" dirty="0">
                <a:solidFill>
                  <a:srgbClr val="7030A0"/>
                </a:solidFill>
              </a:rPr>
              <a:t>Start with using the SD because it is more informative than IQR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i="1" dirty="0">
                <a:solidFill>
                  <a:srgbClr val="7030A0"/>
                </a:solidFill>
              </a:rPr>
              <a:t>Then use use the following two test (or conditions) on the data. If it fails either, then switch to using the IQR</a:t>
            </a:r>
            <a:endParaRPr lang="en-US" sz="1600" i="1" u="sng" dirty="0">
              <a:solidFill>
                <a:srgbClr val="7030A0"/>
              </a:solidFill>
            </a:endParaRPr>
          </a:p>
          <a:p>
            <a:endParaRPr lang="en-US" sz="1600" i="1" u="sng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</a:rPr>
              <a:t>Shape: Symmetric or skewed?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</a:rPr>
              <a:t>No outliers or outliers?</a:t>
            </a:r>
          </a:p>
          <a:p>
            <a:endParaRPr lang="en-US" sz="1600" i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2"/>
                </a:solidFill>
              </a:rPr>
              <a:t>Or we can decide based on which measure of center we reported (and pick the corresponding measure of variation)!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4041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Center and Spread: When to Report Which</a:t>
            </a: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When looking to describe data by the Center and Spread, ask yourself what the shape is and if there are outliers.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/>
              <a:t>If the data is symmetric and has no outliers, report the Mean for the Center. If you report the Mean for the center, report the Standard Deviation for the Spread.</a:t>
            </a:r>
            <a:endParaRPr sz="24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/>
              <a:t>If the data is not symmetric or has outliers, report the Median for the Center. If you report the Median for the center, report the IQR for the Spread.</a:t>
            </a: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7B19-4880-8445-879D-34767213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85" y="135629"/>
            <a:ext cx="10515600" cy="1325563"/>
          </a:xfrm>
        </p:spPr>
        <p:txBody>
          <a:bodyPr/>
          <a:lstStyle/>
          <a:p>
            <a:r>
              <a:rPr lang="en-US" dirty="0"/>
              <a:t>LCQ / Example:</a:t>
            </a:r>
            <a:r>
              <a:rPr lang="en-US" sz="5400" dirty="0"/>
              <a:t> </a:t>
            </a:r>
            <a:r>
              <a:rPr lang="en-US" sz="2800" dirty="0"/>
              <a:t>SD of Grouped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3120-48BC-2B47-B9B2-46CE718E3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2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GOAL</a:t>
            </a:r>
            <a:r>
              <a:rPr lang="en-US" sz="1800" dirty="0"/>
              <a:t>: Find the Standard Deviation based on a Frequency Table!</a:t>
            </a:r>
          </a:p>
          <a:p>
            <a:pPr marL="0" indent="0"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Calculate Midpoints of each bin.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Enter data.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Midpoints (our estimates) go in L</a:t>
            </a:r>
            <a:r>
              <a:rPr lang="en-US" sz="1600" baseline="-25000" dirty="0"/>
              <a:t>1</a:t>
            </a:r>
            <a:r>
              <a:rPr lang="en-US" sz="1600" dirty="0"/>
              <a:t>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Frequencies (our weights) go in L</a:t>
            </a:r>
            <a:r>
              <a:rPr lang="en-US" sz="1600" baseline="-25000" dirty="0"/>
              <a:t>2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1-Var Stats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List is L</a:t>
            </a:r>
            <a:r>
              <a:rPr lang="en-US" sz="1600" baseline="-25000" dirty="0"/>
              <a:t>1</a:t>
            </a:r>
            <a:r>
              <a:rPr lang="en-US" sz="1600" dirty="0"/>
              <a:t> (Midpoints).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 err="1"/>
              <a:t>FreqList</a:t>
            </a:r>
            <a:r>
              <a:rPr lang="en-US" sz="1600" dirty="0"/>
              <a:t> is L</a:t>
            </a:r>
            <a:r>
              <a:rPr lang="en-US" sz="1600" baseline="-25000" dirty="0"/>
              <a:t>2</a:t>
            </a:r>
            <a:r>
              <a:rPr lang="en-US" sz="1600" dirty="0"/>
              <a:t> (Frequencies).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Calculate!</a:t>
            </a: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9A8BF1-7B3C-0C4D-8FBF-9CC6EEFAD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22212"/>
              </p:ext>
            </p:extLst>
          </p:nvPr>
        </p:nvGraphicFramePr>
        <p:xfrm>
          <a:off x="4816915" y="2248280"/>
          <a:ext cx="4376738" cy="1668910"/>
        </p:xfrm>
        <a:graphic>
          <a:graphicData uri="http://schemas.openxmlformats.org/drawingml/2006/table">
            <a:tbl>
              <a:tblPr/>
              <a:tblGrid>
                <a:gridCol w="1208552">
                  <a:extLst>
                    <a:ext uri="{9D8B030D-6E8A-4147-A177-3AD203B41FA5}">
                      <a16:colId xmlns:a16="http://schemas.microsoft.com/office/drawing/2014/main" val="116376184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4047990239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771371392"/>
                    </a:ext>
                  </a:extLst>
                </a:gridCol>
              </a:tblGrid>
              <a:tr h="655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Midpoint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6508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55-75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105978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75-95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74601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95-115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967940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115-135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0376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735A90-21F3-BA18-AD32-C9AD298DA8D3}"/>
              </a:ext>
            </a:extLst>
          </p:cNvPr>
          <p:cNvSpPr txBox="1"/>
          <p:nvPr/>
        </p:nvSpPr>
        <p:spPr>
          <a:xfrm>
            <a:off x="4336645" y="4419490"/>
            <a:ext cx="7632616" cy="83099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1"/>
                </a:solidFill>
              </a:rPr>
              <a:t>Show work:</a:t>
            </a:r>
          </a:p>
          <a:p>
            <a:endParaRPr lang="en-US" sz="1600" u="sng" dirty="0">
              <a:solidFill>
                <a:schemeClr val="tx1"/>
              </a:solidFill>
            </a:endParaRPr>
          </a:p>
          <a:p>
            <a:endParaRPr lang="en-US" sz="16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4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7B19-4880-8445-879D-34767213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52" y="216089"/>
            <a:ext cx="10515600" cy="1325563"/>
          </a:xfrm>
        </p:spPr>
        <p:txBody>
          <a:bodyPr/>
          <a:lstStyle/>
          <a:p>
            <a:r>
              <a:rPr lang="en-US" dirty="0"/>
              <a:t>LCQ / Example:</a:t>
            </a:r>
            <a:r>
              <a:rPr lang="en-US" sz="3600" dirty="0"/>
              <a:t> </a:t>
            </a:r>
            <a:r>
              <a:rPr lang="en-US" sz="2800" dirty="0"/>
              <a:t>SD of Grouped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3120-48BC-2B47-B9B2-46CE718E3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2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GOAL</a:t>
            </a:r>
            <a:r>
              <a:rPr lang="en-US" sz="1800" dirty="0"/>
              <a:t>: Find the Standard Deviation based on a Frequency Table!</a:t>
            </a:r>
          </a:p>
          <a:p>
            <a:pPr marL="0" indent="0"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Calculate Midpoints of each bin.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Enter data.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Midpoints (our estimates) go in L</a:t>
            </a:r>
            <a:r>
              <a:rPr lang="en-US" sz="1600" baseline="-25000" dirty="0"/>
              <a:t>1</a:t>
            </a:r>
            <a:r>
              <a:rPr lang="en-US" sz="1600" dirty="0"/>
              <a:t>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Frequencies (our weights) go in L</a:t>
            </a:r>
            <a:r>
              <a:rPr lang="en-US" sz="1600" baseline="-25000" dirty="0"/>
              <a:t>2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1-Var Stats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List is L</a:t>
            </a:r>
            <a:r>
              <a:rPr lang="en-US" sz="1600" baseline="-25000" dirty="0"/>
              <a:t>1</a:t>
            </a:r>
            <a:r>
              <a:rPr lang="en-US" sz="1600" dirty="0"/>
              <a:t> (Midpoints).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 err="1"/>
              <a:t>FreqList</a:t>
            </a:r>
            <a:r>
              <a:rPr lang="en-US" sz="1600" dirty="0"/>
              <a:t> is L</a:t>
            </a:r>
            <a:r>
              <a:rPr lang="en-US" sz="1600" baseline="-25000" dirty="0"/>
              <a:t>2</a:t>
            </a:r>
            <a:r>
              <a:rPr lang="en-US" sz="1600" dirty="0"/>
              <a:t> (Frequencies).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Calculate!</a:t>
            </a: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9A8BF1-7B3C-0C4D-8FBF-9CC6EEFADF95}"/>
              </a:ext>
            </a:extLst>
          </p:cNvPr>
          <p:cNvGraphicFramePr>
            <a:graphicFrameLocks noGrp="1"/>
          </p:cNvGraphicFramePr>
          <p:nvPr/>
        </p:nvGraphicFramePr>
        <p:xfrm>
          <a:off x="7675562" y="135629"/>
          <a:ext cx="4376738" cy="1725193"/>
        </p:xfrm>
        <a:graphic>
          <a:graphicData uri="http://schemas.openxmlformats.org/drawingml/2006/table">
            <a:tbl>
              <a:tblPr/>
              <a:tblGrid>
                <a:gridCol w="1208552">
                  <a:extLst>
                    <a:ext uri="{9D8B030D-6E8A-4147-A177-3AD203B41FA5}">
                      <a16:colId xmlns:a16="http://schemas.microsoft.com/office/drawing/2014/main" val="116376184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4047990239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771371392"/>
                    </a:ext>
                  </a:extLst>
                </a:gridCol>
              </a:tblGrid>
              <a:tr h="711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Midpoint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6508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55-75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105978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75-95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74601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95-115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967940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115-135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0376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78610A-62FD-FC4C-866F-DB9DF94E43D7}"/>
                  </a:ext>
                </a:extLst>
              </p:cNvPr>
              <p:cNvSpPr txBox="1"/>
              <p:nvPr/>
            </p:nvSpPr>
            <p:spPr>
              <a:xfrm>
                <a:off x="4336645" y="4419490"/>
                <a:ext cx="7632616" cy="196977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u="sng" dirty="0">
                    <a:solidFill>
                      <a:schemeClr val="tx1"/>
                    </a:solidFill>
                  </a:rPr>
                  <a:t>Show work:</a:t>
                </a:r>
              </a:p>
              <a:p>
                <a:endParaRPr lang="en-US" sz="1600" u="sng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rgbClr val="FF0000"/>
                    </a:solidFill>
                  </a:rPr>
                  <a:t>Midpoints calculated in Frequency Table</a:t>
                </a:r>
              </a:p>
              <a:p>
                <a:r>
                  <a:rPr lang="en-US" sz="1600" i="1" dirty="0">
                    <a:solidFill>
                      <a:srgbClr val="FF0000"/>
                    </a:solidFill>
                  </a:rPr>
                  <a:t>S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23.98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, 1-Var Stats(List = L</a:t>
                </a:r>
                <a:r>
                  <a:rPr lang="en-US" sz="16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FreqList</a:t>
                </a:r>
                <a:r>
                  <a:rPr lang="en-US" sz="1600" dirty="0">
                    <a:solidFill>
                      <a:srgbClr val="FF0000"/>
                    </a:solidFill>
                  </a:rPr>
                  <a:t> = L</a:t>
                </a:r>
                <a:r>
                  <a:rPr lang="en-US" sz="160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sz="1600" dirty="0">
                    <a:solidFill>
                      <a:srgbClr val="FF0000"/>
                    </a:solidFill>
                  </a:rPr>
                  <a:t>)</a:t>
                </a:r>
              </a:p>
              <a:p>
                <a:endParaRPr lang="en-US" sz="1600" i="1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rgbClr val="7030A0"/>
                    </a:solidFill>
                  </a:rPr>
                  <a:t>Technically this is a “weighted” or estimated standard deviation because it’s from grouped data and we don’t have the real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rgbClr val="7030A0"/>
                    </a:solidFill>
                  </a:rPr>
                  <a:t>But we can just refer to it as the </a:t>
                </a:r>
                <a:r>
                  <a:rPr lang="en-US" sz="1400" i="1" u="sng" dirty="0">
                    <a:solidFill>
                      <a:srgbClr val="7030A0"/>
                    </a:solidFill>
                  </a:rPr>
                  <a:t>standard deviation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 like usual</a:t>
                </a:r>
                <a:endParaRPr lang="en-US" sz="1400" i="1" u="sn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78610A-62FD-FC4C-866F-DB9DF94E4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5" y="4419490"/>
                <a:ext cx="7632616" cy="1969770"/>
              </a:xfrm>
              <a:prstGeom prst="rect">
                <a:avLst/>
              </a:prstGeom>
              <a:blipFill>
                <a:blip r:embed="rId2"/>
                <a:stretch>
                  <a:fillRect l="-332" t="-637" b="-254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39712E-2B33-2C56-6391-0BC5BB81F245}"/>
              </a:ext>
            </a:extLst>
          </p:cNvPr>
          <p:cNvSpPr txBox="1"/>
          <p:nvPr/>
        </p:nvSpPr>
        <p:spPr>
          <a:xfrm>
            <a:off x="530552" y="5296653"/>
            <a:ext cx="3341077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7030A0"/>
                </a:solidFill>
              </a:rPr>
              <a:t>** This is the SAME exact process as finding the mean of grouped data!</a:t>
            </a:r>
          </a:p>
          <a:p>
            <a:r>
              <a:rPr lang="en-US" sz="1400" i="1" dirty="0">
                <a:solidFill>
                  <a:srgbClr val="7030A0"/>
                </a:solidFill>
              </a:rPr>
              <a:t>Just looking for different information in the results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6F4464-9392-C5FC-DD56-48767FC7B2D8}"/>
              </a:ext>
            </a:extLst>
          </p:cNvPr>
          <p:cNvGrpSpPr/>
          <p:nvPr/>
        </p:nvGrpSpPr>
        <p:grpSpPr>
          <a:xfrm>
            <a:off x="5039946" y="2636729"/>
            <a:ext cx="6499551" cy="1189837"/>
            <a:chOff x="5321300" y="2683144"/>
            <a:chExt cx="6499551" cy="11898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3819D5-213A-6C4D-D6B9-2EEEF144F1A0}"/>
                </a:ext>
              </a:extLst>
            </p:cNvPr>
            <p:cNvGrpSpPr/>
            <p:nvPr/>
          </p:nvGrpSpPr>
          <p:grpSpPr>
            <a:xfrm>
              <a:off x="5321300" y="2683144"/>
              <a:ext cx="6499551" cy="1189837"/>
              <a:chOff x="5321300" y="2683144"/>
              <a:chExt cx="6499551" cy="118983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51771EE-82A7-621F-AEA0-E6C9F183D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6117" y="2683144"/>
                <a:ext cx="1549400" cy="11684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8457D81-E65A-5ADF-7457-34AFAD828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1300" y="2683144"/>
                <a:ext cx="1549400" cy="11684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F97EA3B-1CBF-7269-5A63-3E5E0D38E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8784" y="2683144"/>
                <a:ext cx="1549400" cy="11684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71CE570-D618-B1BD-9D20-0DF2B4F85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71451" y="2704581"/>
                <a:ext cx="1549400" cy="1168400"/>
              </a:xfrm>
              <a:prstGeom prst="rect">
                <a:avLst/>
              </a:prstGeom>
            </p:spPr>
          </p:pic>
        </p:grp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700E80E-68D2-C380-5ACB-AC48EFF03F24}"/>
                </a:ext>
              </a:extLst>
            </p:cNvPr>
            <p:cNvSpPr/>
            <p:nvPr/>
          </p:nvSpPr>
          <p:spPr>
            <a:xfrm>
              <a:off x="8608784" y="3234799"/>
              <a:ext cx="946237" cy="13309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868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150D0-BAF3-9044-91A3-D1C27691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39" y="-92075"/>
            <a:ext cx="10515600" cy="1325563"/>
          </a:xfrm>
        </p:spPr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751D3-CA43-C74C-AF67-C9D16D4D1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9" y="912812"/>
            <a:ext cx="11086560" cy="58291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u="sng" dirty="0"/>
              <a:t>Normal Distribution</a:t>
            </a:r>
          </a:p>
          <a:p>
            <a:r>
              <a:rPr lang="en-US" sz="1600" dirty="0"/>
              <a:t>This is a special distribution to describe data that is </a:t>
            </a:r>
            <a:r>
              <a:rPr lang="en-US" sz="1600" b="1" dirty="0"/>
              <a:t>bell-shaped</a:t>
            </a:r>
          </a:p>
          <a:p>
            <a:r>
              <a:rPr lang="en-US" sz="1600" dirty="0"/>
              <a:t>The smooth curve we can overlay is called a </a:t>
            </a:r>
            <a:r>
              <a:rPr lang="en-US" sz="1600" u="sng" dirty="0"/>
              <a:t>normal (“bell”) curve</a:t>
            </a:r>
            <a:r>
              <a:rPr lang="en-US" sz="1600" dirty="0"/>
              <a:t> which describe </a:t>
            </a:r>
            <a:r>
              <a:rPr lang="en-US" sz="1600" u="sng" dirty="0"/>
              <a:t>normal distributions</a:t>
            </a:r>
            <a:r>
              <a:rPr lang="en-US" sz="1600" dirty="0"/>
              <a:t>.</a:t>
            </a:r>
          </a:p>
          <a:p>
            <a:r>
              <a:rPr lang="en-US" sz="1600" dirty="0"/>
              <a:t>A normal distribution has the following properties:</a:t>
            </a:r>
          </a:p>
          <a:p>
            <a:pPr lvl="1"/>
            <a:r>
              <a:rPr lang="en-US" sz="1600" dirty="0"/>
              <a:t>Describes a continuous random variable.</a:t>
            </a:r>
          </a:p>
          <a:p>
            <a:pPr lvl="1"/>
            <a:r>
              <a:rPr lang="en-US" sz="1600" dirty="0"/>
              <a:t>It’s a symmetric, unimodal, bell-shaped distribution.</a:t>
            </a:r>
          </a:p>
          <a:p>
            <a:pPr lvl="1"/>
            <a:r>
              <a:rPr lang="en-US" sz="1600" dirty="0"/>
              <a:t>Completely described by its </a:t>
            </a:r>
            <a:r>
              <a:rPr lang="en-US" sz="1600" b="1" dirty="0"/>
              <a:t>mean 𝜇 </a:t>
            </a:r>
            <a:r>
              <a:rPr lang="en-US" sz="1600" dirty="0"/>
              <a:t>(which determines the location of the peak) and </a:t>
            </a:r>
            <a:r>
              <a:rPr lang="en-US" sz="1600" b="1" dirty="0"/>
              <a:t>standard deviation </a:t>
            </a:r>
            <a:r>
              <a:rPr lang="en-US" sz="1600" dirty="0"/>
              <a:t>𝞂 (which measures the spread of the population)</a:t>
            </a:r>
          </a:p>
          <a:p>
            <a:pPr lvl="1"/>
            <a:endParaRPr lang="en-US" sz="1600" dirty="0"/>
          </a:p>
          <a:p>
            <a:r>
              <a:rPr lang="en-US" sz="1600" dirty="0"/>
              <a:t>If a random variable X follows a Normal distribution with mean 𝜇 and standard deviation 𝞂, we can summarize this in fancy stats notation with: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	X ~ Normal(𝜇, 𝞂)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600" dirty="0"/>
              <a:t>If we know this information (Normal, mean and SD), we know everything about this distribution!</a:t>
            </a:r>
          </a:p>
          <a:p>
            <a:pPr lvl="1"/>
            <a:r>
              <a:rPr lang="en-US" sz="1600" dirty="0"/>
              <a:t>So, we can do lots of things, like find probabilities, make generalizations, etc.</a:t>
            </a:r>
          </a:p>
        </p:txBody>
      </p:sp>
      <p:pic>
        <p:nvPicPr>
          <p:cNvPr id="1026" name="Picture 2" descr="Chapter 27 Visual Comparisons of Data with a Normal Model | Functions">
            <a:extLst>
              <a:ext uri="{FF2B5EF4-FFF2-40B4-BE49-F238E27FC236}">
                <a16:creationId xmlns:a16="http://schemas.microsoft.com/office/drawing/2014/main" id="{AB3F5C73-9C81-43A2-EB8F-465355F41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6" t="12093" r="17439" b="10804"/>
          <a:stretch/>
        </p:blipFill>
        <p:spPr bwMode="auto">
          <a:xfrm>
            <a:off x="7894555" y="-286102"/>
            <a:ext cx="2156664" cy="17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214AB5-10A2-7A7C-D80F-C0F9B471DA29}"/>
              </a:ext>
            </a:extLst>
          </p:cNvPr>
          <p:cNvGrpSpPr/>
          <p:nvPr/>
        </p:nvGrpSpPr>
        <p:grpSpPr>
          <a:xfrm>
            <a:off x="3224898" y="3993710"/>
            <a:ext cx="6293420" cy="1408967"/>
            <a:chOff x="3386018" y="3625221"/>
            <a:chExt cx="6293420" cy="14089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E9480A-0924-AD4B-9BFD-0DC1209F7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6018" y="3688171"/>
              <a:ext cx="1570353" cy="13460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B9072-2836-6570-6E94-DEC9EFE00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8854" y="3625221"/>
              <a:ext cx="4460584" cy="1408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510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BA01D9-F608-6A42-8DD0-3B0CC4BD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77" y="1690688"/>
            <a:ext cx="4509895" cy="2503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Bell-Shaped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088" y="1690688"/>
            <a:ext cx="6099048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Bell-shaped </a:t>
            </a:r>
            <a:r>
              <a:rPr lang="en-US" sz="2000" b="1" i="1" dirty="0"/>
              <a:t>implies</a:t>
            </a:r>
            <a:r>
              <a:rPr lang="en-US" sz="2000" b="1" dirty="0"/>
              <a:t> Normal distribution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Can NOT say that a </a:t>
            </a:r>
            <a:r>
              <a:rPr lang="en-US" sz="1800" u="sng" dirty="0">
                <a:solidFill>
                  <a:srgbClr val="FF0000"/>
                </a:solidFill>
              </a:rPr>
              <a:t>differently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u="sng" dirty="0">
                <a:solidFill>
                  <a:srgbClr val="FF0000"/>
                </a:solidFill>
              </a:rPr>
              <a:t>shaped symmetric, unimodal</a:t>
            </a:r>
            <a:r>
              <a:rPr lang="en-US" sz="1800" dirty="0">
                <a:solidFill>
                  <a:srgbClr val="FF0000"/>
                </a:solidFill>
              </a:rPr>
              <a:t> distribution is </a:t>
            </a:r>
            <a:r>
              <a:rPr lang="en-US" sz="1800" u="sng" dirty="0">
                <a:solidFill>
                  <a:srgbClr val="FF0000"/>
                </a:solidFill>
              </a:rPr>
              <a:t>Bell-shaped</a:t>
            </a:r>
            <a:r>
              <a:rPr lang="en-US" sz="1800" dirty="0">
                <a:solidFill>
                  <a:srgbClr val="FF0000"/>
                </a:solidFill>
              </a:rPr>
              <a:t>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IF you say a boxplot is shape is bell → WRONG!!!!!</a:t>
            </a:r>
          </a:p>
          <a:p>
            <a:pPr lvl="1"/>
            <a:r>
              <a:rPr lang="en-US" sz="1600" dirty="0"/>
              <a:t>DON’T KNOW THE MODALITY FROM A BOXPLOT</a:t>
            </a:r>
          </a:p>
          <a:p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0E0BC6-13E2-A240-B1CE-A70A34AFDD6C}"/>
              </a:ext>
            </a:extLst>
          </p:cNvPr>
          <p:cNvCxnSpPr/>
          <p:nvPr/>
        </p:nvCxnSpPr>
        <p:spPr>
          <a:xfrm>
            <a:off x="6880644" y="1928416"/>
            <a:ext cx="2790823" cy="2175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A50425-7C1A-FB48-BE86-D6962CE263AF}"/>
              </a:ext>
            </a:extLst>
          </p:cNvPr>
          <p:cNvCxnSpPr>
            <a:cxnSpLocks/>
          </p:cNvCxnSpPr>
          <p:nvPr/>
        </p:nvCxnSpPr>
        <p:spPr>
          <a:xfrm flipH="1">
            <a:off x="7149138" y="1928416"/>
            <a:ext cx="2287470" cy="21204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1D2E83-0D57-BD4B-A7D7-CFB41E99B7DF}"/>
              </a:ext>
            </a:extLst>
          </p:cNvPr>
          <p:cNvSpPr txBox="1"/>
          <p:nvPr/>
        </p:nvSpPr>
        <p:spPr>
          <a:xfrm>
            <a:off x="9104569" y="2308555"/>
            <a:ext cx="296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NORMAL (no bell-shape)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AE2499-2518-F559-6B4C-221C6E818834}"/>
                  </a:ext>
                </a:extLst>
              </p14:cNvPr>
              <p14:cNvContentPartPr/>
              <p14:nvPr/>
            </p14:nvContentPartPr>
            <p14:xfrm>
              <a:off x="9764483" y="4301132"/>
              <a:ext cx="1762200" cy="1658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AE2499-2518-F559-6B4C-221C6E8188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55843" y="4292132"/>
                <a:ext cx="1779840" cy="167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B92D0E4-AACC-27E6-A6C6-BCF6183D5088}"/>
              </a:ext>
            </a:extLst>
          </p:cNvPr>
          <p:cNvGrpSpPr/>
          <p:nvPr/>
        </p:nvGrpSpPr>
        <p:grpSpPr>
          <a:xfrm>
            <a:off x="6267083" y="1956452"/>
            <a:ext cx="5718240" cy="4431960"/>
            <a:chOff x="6267083" y="1956452"/>
            <a:chExt cx="5718240" cy="44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19929A6-1D67-83FA-F938-056AD772BD24}"/>
                    </a:ext>
                  </a:extLst>
                </p14:cNvPr>
                <p14:cNvContentPartPr/>
                <p14:nvPr/>
              </p14:nvContentPartPr>
              <p14:xfrm>
                <a:off x="6495683" y="4761212"/>
                <a:ext cx="2220480" cy="138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19929A6-1D67-83FA-F938-056AD772BD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6683" y="4752212"/>
                  <a:ext cx="223812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981D450-42A5-8B3D-7F37-84CA3FAE4479}"/>
                    </a:ext>
                  </a:extLst>
                </p14:cNvPr>
                <p14:cNvContentPartPr/>
                <p14:nvPr/>
              </p14:nvContentPartPr>
              <p14:xfrm>
                <a:off x="7608803" y="4336412"/>
                <a:ext cx="48960" cy="2033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981D450-42A5-8B3D-7F37-84CA3FAE44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00163" y="4327412"/>
                  <a:ext cx="66600" cy="20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2DF7306-9DE3-CE42-9531-571081C6F237}"/>
                    </a:ext>
                  </a:extLst>
                </p14:cNvPr>
                <p14:cNvContentPartPr/>
                <p14:nvPr/>
              </p14:nvContentPartPr>
              <p14:xfrm>
                <a:off x="6577763" y="4613972"/>
                <a:ext cx="1986840" cy="153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2DF7306-9DE3-CE42-9531-571081C6F2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69123" y="4604972"/>
                  <a:ext cx="2004480" cy="15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56C863-8FF2-A769-CD37-EBA34377E14B}"/>
                    </a:ext>
                  </a:extLst>
                </p14:cNvPr>
                <p14:cNvContentPartPr/>
                <p14:nvPr/>
              </p14:nvContentPartPr>
              <p14:xfrm>
                <a:off x="6267083" y="4874972"/>
                <a:ext cx="3128040" cy="1025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56C863-8FF2-A769-CD37-EBA34377E14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58083" y="4865972"/>
                  <a:ext cx="3145680" cy="10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033D72-82D6-A696-DAF0-8E763D5FC117}"/>
                    </a:ext>
                  </a:extLst>
                </p14:cNvPr>
                <p14:cNvContentPartPr/>
                <p14:nvPr/>
              </p14:nvContentPartPr>
              <p14:xfrm>
                <a:off x="9695363" y="4681292"/>
                <a:ext cx="1891080" cy="1707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033D72-82D6-A696-DAF0-8E763D5FC1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86363" y="4672292"/>
                  <a:ext cx="1908720" cy="17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84F3EA-C0CA-5E6D-6F02-1EA986171724}"/>
                    </a:ext>
                  </a:extLst>
                </p14:cNvPr>
                <p14:cNvContentPartPr/>
                <p14:nvPr/>
              </p14:nvContentPartPr>
              <p14:xfrm>
                <a:off x="9569003" y="4831412"/>
                <a:ext cx="2416320" cy="1475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84F3EA-C0CA-5E6D-6F02-1EA98617172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60003" y="4822412"/>
                  <a:ext cx="2433960" cy="14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C1FA7B-C5AA-D3EA-7224-6212F2A5DD4A}"/>
                    </a:ext>
                  </a:extLst>
                </p14:cNvPr>
                <p14:cNvContentPartPr/>
                <p14:nvPr/>
              </p14:nvContentPartPr>
              <p14:xfrm>
                <a:off x="7415123" y="1956452"/>
                <a:ext cx="1680120" cy="214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C1FA7B-C5AA-D3EA-7224-6212F2A5DD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06483" y="1947452"/>
                  <a:ext cx="1697760" cy="21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B9135-B9FA-3EC8-4194-743BB6EAB110}"/>
              </a:ext>
            </a:extLst>
          </p:cNvPr>
          <p:cNvGrpSpPr/>
          <p:nvPr/>
        </p:nvGrpSpPr>
        <p:grpSpPr>
          <a:xfrm>
            <a:off x="7447883" y="2915852"/>
            <a:ext cx="2983320" cy="290160"/>
            <a:chOff x="7447883" y="2915852"/>
            <a:chExt cx="298332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D87F8B-7919-07E6-AAF6-F20EB6FFC5C4}"/>
                    </a:ext>
                  </a:extLst>
                </p14:cNvPr>
                <p14:cNvContentPartPr/>
                <p14:nvPr/>
              </p14:nvContentPartPr>
              <p14:xfrm>
                <a:off x="7588643" y="2932412"/>
                <a:ext cx="2842560" cy="257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D87F8B-7919-07E6-AAF6-F20EB6FFC5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79643" y="2923412"/>
                  <a:ext cx="2860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1C7494-B4A3-3D09-A829-827739ACD3BC}"/>
                    </a:ext>
                  </a:extLst>
                </p14:cNvPr>
                <p14:cNvContentPartPr/>
                <p14:nvPr/>
              </p14:nvContentPartPr>
              <p14:xfrm>
                <a:off x="7447883" y="2915852"/>
                <a:ext cx="2953080" cy="29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1C7494-B4A3-3D09-A829-827739ACD3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38883" y="2906852"/>
                  <a:ext cx="2970720" cy="30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3153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96BF-3E29-5632-A291-0CFF56D7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24542"/>
            <a:ext cx="11360800" cy="763600"/>
          </a:xfrm>
        </p:spPr>
        <p:txBody>
          <a:bodyPr/>
          <a:lstStyle/>
          <a:p>
            <a:r>
              <a:rPr lang="en-US" dirty="0"/>
              <a:t>Empirical Rule 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75257-1629-937B-D440-96DFB76BA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67808"/>
            <a:ext cx="8153969" cy="4555200"/>
          </a:xfrm>
        </p:spPr>
        <p:txBody>
          <a:bodyPr/>
          <a:lstStyle/>
          <a:p>
            <a:pPr marL="152396" indent="0">
              <a:lnSpc>
                <a:spcPct val="100000"/>
              </a:lnSpc>
              <a:buNone/>
            </a:pPr>
            <a:r>
              <a:rPr lang="en-US" sz="1600" u="sng" dirty="0"/>
              <a:t>Before</a:t>
            </a:r>
          </a:p>
          <a:p>
            <a:pPr marL="152396" indent="0">
              <a:lnSpc>
                <a:spcPct val="100000"/>
              </a:lnSpc>
              <a:buNone/>
            </a:pPr>
            <a:endParaRPr lang="en-US" sz="1600" u="sng" dirty="0"/>
          </a:p>
          <a:p>
            <a:pPr>
              <a:lnSpc>
                <a:spcPct val="100000"/>
              </a:lnSpc>
            </a:pPr>
            <a:r>
              <a:rPr lang="en-US" sz="1600" dirty="0"/>
              <a:t>With boxplots, we could find ranges with certain probabilities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600" dirty="0"/>
              <a:t>Ex) Middle 50% in between Q1 and Q3, lower 25% between Min and Q1, upper 50% between Med and Max, etc.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600" dirty="0"/>
              <a:t>BUT, in order to calculate a 5 number summary (and draw the boxplot), </a:t>
            </a:r>
            <a:r>
              <a:rPr lang="en-US" sz="1600" u="sng" dirty="0"/>
              <a:t>we have to have every single data point…</a:t>
            </a:r>
            <a:r>
              <a:rPr lang="en-US" sz="1600" dirty="0"/>
              <a:t>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sz="1600" dirty="0"/>
          </a:p>
          <a:p>
            <a:pPr marL="186262" indent="0">
              <a:lnSpc>
                <a:spcPct val="100000"/>
              </a:lnSpc>
              <a:buSzPct val="100000"/>
              <a:buNone/>
            </a:pPr>
            <a:r>
              <a:rPr lang="en-US" sz="1600" u="sng" dirty="0"/>
              <a:t>Now</a:t>
            </a:r>
          </a:p>
          <a:p>
            <a:pPr marL="186262" indent="0">
              <a:lnSpc>
                <a:spcPct val="100000"/>
              </a:lnSpc>
              <a:buSzPct val="100000"/>
              <a:buNone/>
            </a:pPr>
            <a:endParaRPr lang="en-US" sz="1600" u="sng" dirty="0"/>
          </a:p>
          <a:p>
            <a:pPr>
              <a:lnSpc>
                <a:spcPct val="100000"/>
              </a:lnSpc>
              <a:buSzPct val="100000"/>
            </a:pPr>
            <a:r>
              <a:rPr lang="en-US" sz="1600" dirty="0"/>
              <a:t>The advantage of the Empirical Rule is that if we know these three things:</a:t>
            </a:r>
          </a:p>
          <a:p>
            <a:pPr marL="1276331" lvl="1" indent="-51435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600" dirty="0"/>
              <a:t>Normal distribution / Bell-shaped</a:t>
            </a:r>
          </a:p>
          <a:p>
            <a:pPr marL="1276331" lvl="1" indent="-51435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600" dirty="0"/>
              <a:t>Mean</a:t>
            </a:r>
          </a:p>
          <a:p>
            <a:pPr marL="1276331" lvl="1" indent="-51435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600" dirty="0"/>
              <a:t>Standard deviation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1600" dirty="0"/>
              <a:t>This can be used to make generalizations about a dataset / population </a:t>
            </a:r>
            <a:r>
              <a:rPr lang="en-US" sz="1600" u="sng" dirty="0"/>
              <a:t>without actually having the observations</a:t>
            </a:r>
            <a:r>
              <a:rPr lang="en-US" sz="1600" dirty="0"/>
              <a:t>!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1600" dirty="0"/>
              <a:t>We can estimate where the middle 68%, 95% and 99.7% (nearly all) are!</a:t>
            </a:r>
          </a:p>
          <a:p>
            <a:pPr lvl="1">
              <a:lnSpc>
                <a:spcPct val="100000"/>
              </a:lnSpc>
              <a:buSzPct val="100000"/>
            </a:pPr>
            <a:endParaRPr lang="en-US" sz="1200" dirty="0"/>
          </a:p>
          <a:p>
            <a:pPr>
              <a:lnSpc>
                <a:spcPct val="100000"/>
              </a:lnSpc>
              <a:buSzPct val="100000"/>
            </a:pPr>
            <a:endParaRPr lang="en-US" sz="1600" dirty="0"/>
          </a:p>
          <a:p>
            <a:pPr>
              <a:lnSpc>
                <a:spcPct val="100000"/>
              </a:lnSpc>
              <a:buSzPct val="100000"/>
            </a:pPr>
            <a:endParaRPr lang="en-US" sz="1600" dirty="0"/>
          </a:p>
          <a:p>
            <a:pPr marL="152396" indent="0">
              <a:lnSpc>
                <a:spcPct val="100000"/>
              </a:lnSpc>
              <a:buSzPct val="100000"/>
              <a:buNone/>
            </a:pP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2D2153-8751-09AA-39F9-3D73F0E2CC7B}"/>
              </a:ext>
            </a:extLst>
          </p:cNvPr>
          <p:cNvGrpSpPr/>
          <p:nvPr/>
        </p:nvGrpSpPr>
        <p:grpSpPr>
          <a:xfrm>
            <a:off x="8187716" y="1536633"/>
            <a:ext cx="3679212" cy="2159114"/>
            <a:chOff x="4916977" y="3071791"/>
            <a:chExt cx="3679212" cy="21591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92FAEF-BA39-181D-865C-97B14B97DAD3}"/>
                </a:ext>
              </a:extLst>
            </p:cNvPr>
            <p:cNvSpPr txBox="1"/>
            <p:nvPr/>
          </p:nvSpPr>
          <p:spPr>
            <a:xfrm>
              <a:off x="4916977" y="3071791"/>
              <a:ext cx="3679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1,1,2,2,3</a:t>
              </a:r>
              <a:r>
                <a:rPr lang="en-US" sz="1200" dirty="0">
                  <a:highlight>
                    <a:srgbClr val="FFFF00"/>
                  </a:highlight>
                </a:rPr>
                <a:t>,</a:t>
              </a:r>
              <a:r>
                <a:rPr lang="en-US" sz="1200" dirty="0">
                  <a:solidFill>
                    <a:srgbClr val="0070C0"/>
                  </a:solidFill>
                  <a:highlight>
                    <a:srgbClr val="FFFF00"/>
                  </a:highlight>
                </a:rPr>
                <a:t>(Q1)</a:t>
              </a:r>
              <a:r>
                <a:rPr lang="en-US" sz="1200" dirty="0">
                  <a:highlight>
                    <a:srgbClr val="FFFF00"/>
                  </a:highlight>
                </a:rPr>
                <a:t>3,4,4,5,5</a:t>
              </a:r>
              <a:r>
                <a:rPr lang="en-US" sz="1200" dirty="0"/>
                <a:t>,</a:t>
              </a:r>
              <a:r>
                <a:rPr lang="en-US" sz="1200" dirty="0">
                  <a:solidFill>
                    <a:srgbClr val="0070C0"/>
                  </a:solidFill>
                </a:rPr>
                <a:t>(M=Q2)</a:t>
              </a:r>
              <a:r>
                <a:rPr lang="en-US" sz="1200" dirty="0">
                  <a:highlight>
                    <a:srgbClr val="00FF00"/>
                  </a:highlight>
                </a:rPr>
                <a:t>6,6,7,7,8,</a:t>
              </a:r>
              <a:r>
                <a:rPr lang="en-US" sz="1200" dirty="0">
                  <a:solidFill>
                    <a:srgbClr val="0070C0"/>
                  </a:solidFill>
                  <a:highlight>
                    <a:srgbClr val="00FF00"/>
                  </a:highlight>
                </a:rPr>
                <a:t>(Q3)</a:t>
              </a:r>
              <a:r>
                <a:rPr lang="en-US" sz="1200" dirty="0">
                  <a:solidFill>
                    <a:srgbClr val="FF0000"/>
                  </a:solidFill>
                  <a:highlight>
                    <a:srgbClr val="00FF00"/>
                  </a:highlight>
                </a:rPr>
                <a:t>8,9,9,10,10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B5CB1D-F906-5997-26FB-3375EB1C9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6488" y="3506707"/>
              <a:ext cx="2604182" cy="172419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72F4A42-E7E0-B928-5780-8BB5FCCA6E1F}"/>
              </a:ext>
            </a:extLst>
          </p:cNvPr>
          <p:cNvSpPr txBox="1"/>
          <p:nvPr/>
        </p:nvSpPr>
        <p:spPr>
          <a:xfrm>
            <a:off x="2079994" y="5577396"/>
            <a:ext cx="5849815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en-US" sz="1400" u="sng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Lets say ACT Scores follow a normal distribution with mean 22 and SD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Based on this new rule, we know between which two scores </a:t>
            </a:r>
            <a:r>
              <a:rPr lang="en-US" sz="1400" u="sng" dirty="0"/>
              <a:t>almost all </a:t>
            </a:r>
            <a:r>
              <a:rPr lang="en-US" sz="1400" dirty="0"/>
              <a:t>students are between:</a:t>
            </a:r>
          </a:p>
          <a:p>
            <a:r>
              <a:rPr lang="en-US" sz="1400" dirty="0"/>
              <a:t>		22 ± 3(4) = (10, 34)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A83B61-626B-BFC0-890C-633A0FD7F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569" y="4283242"/>
            <a:ext cx="3817684" cy="15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2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386B-AB3F-5D47-9816-26C58326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3, Day 2 -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E1A15-5D40-0045-B9B2-36913179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u="sng" dirty="0"/>
              <a:t>Unit 3 – Numerical Summaries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Measures of Variation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Range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Standard Deviation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Variance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IQR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Best Measure of Variation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Standard Deviation of Grouped Data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Using the Standard Deviation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Normal Distribution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Empirical Rule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Measures of Relative Position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Percentiles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Quartiles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Outliers via Boxplots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Z-scores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488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415600" y="98474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1800" u="sng" dirty="0"/>
              <a:t>Empirical Rule (68, 95, 99.7 Rule)</a:t>
            </a:r>
            <a:endParaRPr lang="en" sz="1800" u="sng" dirty="0"/>
          </a:p>
          <a:p>
            <a:pPr marL="0" indent="0">
              <a:buNone/>
            </a:pPr>
            <a:endParaRPr lang="en" sz="1800" dirty="0"/>
          </a:p>
          <a:p>
            <a:pPr marL="0" indent="0">
              <a:buNone/>
            </a:pPr>
            <a:r>
              <a:rPr lang="en" sz="1800" dirty="0"/>
              <a:t>If we have a normal distribution, we can generalize how much </a:t>
            </a:r>
            <a:r>
              <a:rPr lang="en" sz="1800" u="sng" dirty="0"/>
              <a:t>data lies within a certain distance from the mean</a:t>
            </a:r>
            <a:r>
              <a:rPr lang="en" sz="1800" dirty="0"/>
              <a:t>. Specifically…</a:t>
            </a:r>
            <a:endParaRPr sz="1800" dirty="0"/>
          </a:p>
          <a:p>
            <a:pPr>
              <a:spcBef>
                <a:spcPts val="2133"/>
              </a:spcBef>
            </a:pPr>
            <a:r>
              <a:rPr lang="en" sz="1800" dirty="0"/>
              <a:t>Roughly 68% of our data falls </a:t>
            </a:r>
            <a:r>
              <a:rPr lang="en" sz="1800" u="sng" dirty="0"/>
              <a:t>within 1 Standard Deviation of the mean</a:t>
            </a:r>
            <a:endParaRPr sz="1800" u="sng" dirty="0"/>
          </a:p>
          <a:p>
            <a:r>
              <a:rPr lang="en" sz="1800" dirty="0"/>
              <a:t>Roughly 95% of our data falls </a:t>
            </a:r>
            <a:r>
              <a:rPr lang="en" sz="1800" u="sng" dirty="0"/>
              <a:t>within 2 Standard Deviations of the mean</a:t>
            </a:r>
            <a:endParaRPr sz="1800" u="sng" dirty="0"/>
          </a:p>
          <a:p>
            <a:r>
              <a:rPr lang="en" sz="1800" dirty="0"/>
              <a:t>Roughly 99.7% (nearly all) of our data falls </a:t>
            </a:r>
            <a:r>
              <a:rPr lang="en" sz="1800" u="sng" dirty="0"/>
              <a:t>within 3 Standard Deviations of the mean</a:t>
            </a:r>
          </a:p>
          <a:p>
            <a:endParaRPr lang="en" sz="1800" u="sng" dirty="0"/>
          </a:p>
          <a:p>
            <a:endParaRPr lang="en" sz="1800" u="sng" dirty="0"/>
          </a:p>
          <a:p>
            <a:endParaRPr lang="en" sz="1800" dirty="0"/>
          </a:p>
          <a:p>
            <a:endParaRPr lang="en" sz="1800" dirty="0"/>
          </a:p>
          <a:p>
            <a:endParaRPr lang="en" sz="1800" dirty="0"/>
          </a:p>
          <a:p>
            <a:endParaRPr lang="en" sz="1800" dirty="0"/>
          </a:p>
          <a:p>
            <a:endParaRPr lang="en" sz="1800" dirty="0"/>
          </a:p>
          <a:p>
            <a:endParaRPr lang="en" sz="1800" dirty="0"/>
          </a:p>
          <a:p>
            <a:endParaRPr lang="en" sz="1800" dirty="0"/>
          </a:p>
          <a:p>
            <a:endParaRPr lang="en" sz="1800" dirty="0"/>
          </a:p>
          <a:p>
            <a:endParaRPr lang="en" sz="1800" dirty="0"/>
          </a:p>
          <a:p>
            <a:endParaRPr lang="en" sz="1800" dirty="0"/>
          </a:p>
          <a:p>
            <a:r>
              <a:rPr lang="en-US" sz="1800" dirty="0"/>
              <a:t>In problems, it will </a:t>
            </a:r>
            <a:r>
              <a:rPr lang="en-US" sz="1800" u="sng" dirty="0"/>
              <a:t>have to be stated</a:t>
            </a:r>
            <a:r>
              <a:rPr lang="en-US" sz="1800" dirty="0"/>
              <a:t> that you have a </a:t>
            </a:r>
            <a:r>
              <a:rPr lang="en-US" sz="1800" b="1" dirty="0"/>
              <a:t>Normal distribution</a:t>
            </a:r>
            <a:r>
              <a:rPr lang="en-US" sz="1800" dirty="0"/>
              <a:t>.</a:t>
            </a:r>
          </a:p>
          <a:p>
            <a:r>
              <a:rPr lang="en-US" sz="1800" dirty="0"/>
              <a:t>We are only going to use the Empirical Rule with Normal Distributions.</a:t>
            </a:r>
            <a:endParaRPr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08E9F7-D1FB-5247-B277-8D7898F8DC41}"/>
              </a:ext>
            </a:extLst>
          </p:cNvPr>
          <p:cNvSpPr txBox="1">
            <a:spLocks/>
          </p:cNvSpPr>
          <p:nvPr/>
        </p:nvSpPr>
        <p:spPr>
          <a:xfrm>
            <a:off x="415600" y="320021"/>
            <a:ext cx="10515600" cy="7467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4000" dirty="0"/>
              <a:t>Empirical Rule</a:t>
            </a:r>
            <a:endParaRPr lang="en-US" sz="6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5ADBCE-7C69-CC51-52A8-538806D5CEFF}"/>
              </a:ext>
            </a:extLst>
          </p:cNvPr>
          <p:cNvGrpSpPr/>
          <p:nvPr/>
        </p:nvGrpSpPr>
        <p:grpSpPr>
          <a:xfrm>
            <a:off x="858479" y="3628047"/>
            <a:ext cx="10475042" cy="1737406"/>
            <a:chOff x="415600" y="3419499"/>
            <a:chExt cx="10475042" cy="173740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0302B9E-5031-2046-BFFE-408F47B11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927" y="3563332"/>
              <a:ext cx="5932715" cy="1449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5C353F-6ACB-5736-0691-D685783E8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600" y="3419499"/>
              <a:ext cx="4151554" cy="1737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Empirical Rule: Examples for within 1 SD</a:t>
            </a: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Where it works</a:t>
            </a:r>
            <a:endParaRPr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dirty="0"/>
              <a:t>Where it doesn’t work</a:t>
            </a:r>
            <a:endParaRPr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D351674-013F-4BB8-45D4-A1727BADDBDD}"/>
              </a:ext>
            </a:extLst>
          </p:cNvPr>
          <p:cNvGrpSpPr/>
          <p:nvPr/>
        </p:nvGrpSpPr>
        <p:grpSpPr>
          <a:xfrm>
            <a:off x="798900" y="2006993"/>
            <a:ext cx="10594198" cy="4593840"/>
            <a:chOff x="798900" y="2006993"/>
            <a:chExt cx="10594198" cy="459384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069EA3-7100-1071-D269-5DDD0F5C73FC}"/>
                </a:ext>
              </a:extLst>
            </p:cNvPr>
            <p:cNvGrpSpPr/>
            <p:nvPr/>
          </p:nvGrpSpPr>
          <p:grpSpPr>
            <a:xfrm>
              <a:off x="798900" y="2045633"/>
              <a:ext cx="10594198" cy="4555200"/>
              <a:chOff x="798900" y="2045633"/>
              <a:chExt cx="10594198" cy="4555200"/>
            </a:xfrm>
          </p:grpSpPr>
          <p:pic>
            <p:nvPicPr>
              <p:cNvPr id="164" name="Google Shape;164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98900" y="2045633"/>
                <a:ext cx="4566608" cy="45552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3FE2B5D-DFF8-42E3-9188-4ABFAB290745}"/>
                  </a:ext>
                </a:extLst>
              </p:cNvPr>
              <p:cNvGrpSpPr/>
              <p:nvPr/>
            </p:nvGrpSpPr>
            <p:grpSpPr>
              <a:xfrm>
                <a:off x="1218803" y="2045635"/>
                <a:ext cx="10174295" cy="4555189"/>
                <a:chOff x="1218803" y="2045635"/>
                <a:chExt cx="10174295" cy="4555189"/>
              </a:xfrm>
            </p:grpSpPr>
            <p:pic>
              <p:nvPicPr>
                <p:cNvPr id="165" name="Google Shape;165;p2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826499" y="2045635"/>
                  <a:ext cx="4566599" cy="45551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5B2492A-1489-3094-F5EE-1EC16A25D991}"/>
                    </a:ext>
                  </a:extLst>
                </p:cNvPr>
                <p:cNvGrpSpPr/>
                <p:nvPr/>
              </p:nvGrpSpPr>
              <p:grpSpPr>
                <a:xfrm>
                  <a:off x="1218803" y="2490332"/>
                  <a:ext cx="3624120" cy="3903480"/>
                  <a:chOff x="1218803" y="2490332"/>
                  <a:chExt cx="3624120" cy="390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">
                    <p14:nvContentPartPr>
                      <p14:cNvPr id="22" name="Ink 21">
                        <a:extLst>
                          <a:ext uri="{FF2B5EF4-FFF2-40B4-BE49-F238E27FC236}">
                            <a16:creationId xmlns:a16="http://schemas.microsoft.com/office/drawing/2014/main" id="{B185A02C-A836-9365-42C8-8D6D2349BE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18803" y="3595172"/>
                      <a:ext cx="1218240" cy="2746800"/>
                    </p14:xfrm>
                  </p:contentPart>
                </mc:Choice>
                <mc:Fallback xmlns="">
                  <p:pic>
                    <p:nvPicPr>
                      <p:cNvPr id="22" name="Ink 21">
                        <a:extLst>
                          <a:ext uri="{FF2B5EF4-FFF2-40B4-BE49-F238E27FC236}">
                            <a16:creationId xmlns:a16="http://schemas.microsoft.com/office/drawing/2014/main" id="{B185A02C-A836-9365-42C8-8D6D2349BE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9806" y="3586172"/>
                        <a:ext cx="1235875" cy="27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">
                    <p14:nvContentPartPr>
                      <p14:cNvPr id="23" name="Ink 22">
                        <a:extLst>
                          <a:ext uri="{FF2B5EF4-FFF2-40B4-BE49-F238E27FC236}">
                            <a16:creationId xmlns:a16="http://schemas.microsoft.com/office/drawing/2014/main" id="{333EB148-5769-00D7-E119-B7C67BBC17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440283" y="2490332"/>
                      <a:ext cx="2402640" cy="3903480"/>
                    </p14:xfrm>
                  </p:contentPart>
                </mc:Choice>
                <mc:Fallback xmlns="">
                  <p:pic>
                    <p:nvPicPr>
                      <p:cNvPr id="23" name="Ink 22">
                        <a:extLst>
                          <a:ext uri="{FF2B5EF4-FFF2-40B4-BE49-F238E27FC236}">
                            <a16:creationId xmlns:a16="http://schemas.microsoft.com/office/drawing/2014/main" id="{333EB148-5769-00D7-E119-B7C67BBC17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1283" y="2481332"/>
                        <a:ext cx="2420280" cy="392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C19AAC7-E074-60C4-4940-9D29436DFB26}"/>
                </a:ext>
              </a:extLst>
            </p:cNvPr>
            <p:cNvSpPr/>
            <p:nvPr/>
          </p:nvSpPr>
          <p:spPr>
            <a:xfrm>
              <a:off x="2663717" y="2035723"/>
              <a:ext cx="418483" cy="19456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7AFD7726-1177-C021-57FD-BE2014334C01}"/>
                </a:ext>
              </a:extLst>
            </p:cNvPr>
            <p:cNvSpPr/>
            <p:nvPr/>
          </p:nvSpPr>
          <p:spPr>
            <a:xfrm>
              <a:off x="7640678" y="2006993"/>
              <a:ext cx="418483" cy="19456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A5F8FD9-E100-8346-3CE4-15CC0164080F}"/>
              </a:ext>
            </a:extLst>
          </p:cNvPr>
          <p:cNvCxnSpPr/>
          <p:nvPr/>
        </p:nvCxnSpPr>
        <p:spPr>
          <a:xfrm flipH="1" flipV="1">
            <a:off x="8118480" y="2262880"/>
            <a:ext cx="1633237" cy="868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72BC0BB-9C6D-53AB-D654-7AC892491609}"/>
              </a:ext>
            </a:extLst>
          </p:cNvPr>
          <p:cNvSpPr txBox="1"/>
          <p:nvPr/>
        </p:nvSpPr>
        <p:spPr>
          <a:xfrm>
            <a:off x="4056483" y="3118118"/>
            <a:ext cx="2601006" cy="1600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Roughly matches 68%, which is what it should be based on the Empirical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 we can apply the rule to this data and calculate probabilities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7BE1A4-8925-5B22-AE4B-22FE6545DD91}"/>
              </a:ext>
            </a:extLst>
          </p:cNvPr>
          <p:cNvGrpSpPr/>
          <p:nvPr/>
        </p:nvGrpSpPr>
        <p:grpSpPr>
          <a:xfrm>
            <a:off x="2349120" y="3346120"/>
            <a:ext cx="995123" cy="608980"/>
            <a:chOff x="2349120" y="3346120"/>
            <a:chExt cx="995123" cy="6089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070A31-6731-00E7-13E6-8499BD343306}"/>
                    </a:ext>
                  </a:extLst>
                </p14:cNvPr>
                <p14:cNvContentPartPr/>
                <p14:nvPr/>
              </p14:nvContentPartPr>
              <p14:xfrm>
                <a:off x="2349120" y="3549160"/>
                <a:ext cx="981000" cy="24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070A31-6731-00E7-13E6-8499BD3433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40120" y="3540290"/>
                  <a:ext cx="998640" cy="41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138A0DB-D9B9-767E-5A0B-5F9651A4E34E}"/>
                    </a:ext>
                  </a:extLst>
                </p14:cNvPr>
                <p14:cNvContentPartPr/>
                <p14:nvPr/>
              </p14:nvContentPartPr>
              <p14:xfrm>
                <a:off x="2820342" y="3818660"/>
                <a:ext cx="48600" cy="136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138A0DB-D9B9-767E-5A0B-5F9651A4E3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11408" y="3809660"/>
                  <a:ext cx="6611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D6C2B2-280A-5125-C97A-AE61BDE116E0}"/>
                    </a:ext>
                  </a:extLst>
                </p14:cNvPr>
                <p14:cNvContentPartPr/>
                <p14:nvPr/>
              </p14:nvContentPartPr>
              <p14:xfrm>
                <a:off x="2790102" y="3891740"/>
                <a:ext cx="110160" cy="4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D6C2B2-280A-5125-C97A-AE61BDE116E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81102" y="3882740"/>
                  <a:ext cx="127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202837-C033-C37C-CD81-31C675D60DB7}"/>
                    </a:ext>
                  </a:extLst>
                </p14:cNvPr>
                <p14:cNvContentPartPr/>
                <p14:nvPr/>
              </p14:nvContentPartPr>
              <p14:xfrm>
                <a:off x="2807382" y="3768260"/>
                <a:ext cx="147600" cy="2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202837-C033-C37C-CD81-31C675D60D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98382" y="3759260"/>
                  <a:ext cx="165240" cy="2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D0376C9-2AC9-ADB4-0165-DA1127CFCED1}"/>
                </a:ext>
              </a:extLst>
            </p:cNvPr>
            <p:cNvGrpSpPr/>
            <p:nvPr/>
          </p:nvGrpSpPr>
          <p:grpSpPr>
            <a:xfrm>
              <a:off x="2461259" y="3346120"/>
              <a:ext cx="708661" cy="103680"/>
              <a:chOff x="2461259" y="3346120"/>
              <a:chExt cx="708661" cy="10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6E8C9F43-C1D5-8F97-A3CC-019979407023}"/>
                      </a:ext>
                    </a:extLst>
                  </p14:cNvPr>
                  <p14:cNvContentPartPr/>
                  <p14:nvPr/>
                </p14:nvContentPartPr>
                <p14:xfrm>
                  <a:off x="3088200" y="3399040"/>
                  <a:ext cx="81720" cy="6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6E8C9F43-C1D5-8F97-A3CC-01997940702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079560" y="3390040"/>
                    <a:ext cx="9936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74F31010-A74B-12F3-7D9A-25DAF9A88EEE}"/>
                      </a:ext>
                    </a:extLst>
                  </p14:cNvPr>
                  <p14:cNvContentPartPr/>
                  <p14:nvPr/>
                </p14:nvContentPartPr>
                <p14:xfrm>
                  <a:off x="3124920" y="3346120"/>
                  <a:ext cx="24840" cy="1036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74F31010-A74B-12F3-7D9A-25DAF9A88EE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116280" y="3337480"/>
                    <a:ext cx="4248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21357E75-3DA0-8D21-6A73-CFC996B50144}"/>
                      </a:ext>
                    </a:extLst>
                  </p14:cNvPr>
                  <p14:cNvContentPartPr/>
                  <p14:nvPr/>
                </p14:nvContentPartPr>
                <p14:xfrm>
                  <a:off x="2461259" y="3392200"/>
                  <a:ext cx="75240" cy="6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21357E75-3DA0-8D21-6A73-CFC996B50144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2452259" y="3383560"/>
                    <a:ext cx="92880" cy="24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FFFD649-99D7-E9D6-EF4A-9ADA1E88D6B3}"/>
                    </a:ext>
                  </a:extLst>
                </p14:cNvPr>
                <p14:cNvContentPartPr/>
                <p14:nvPr/>
              </p14:nvContentPartPr>
              <p14:xfrm>
                <a:off x="2903520" y="3540520"/>
                <a:ext cx="6480" cy="98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FFFD649-99D7-E9D6-EF4A-9ADA1E88D6B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94520" y="3531520"/>
                  <a:ext cx="24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AE0A341-477F-AEC5-143D-2A516FCDE922}"/>
                    </a:ext>
                  </a:extLst>
                </p14:cNvPr>
                <p14:cNvContentPartPr/>
                <p14:nvPr/>
              </p14:nvContentPartPr>
              <p14:xfrm>
                <a:off x="3225083" y="3405812"/>
                <a:ext cx="119160" cy="97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AE0A341-477F-AEC5-143D-2A516FCDE92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16083" y="3396812"/>
                  <a:ext cx="136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A767B8A-A2E9-0739-A3F8-614ACFF4CFE3}"/>
                    </a:ext>
                  </a:extLst>
                </p14:cNvPr>
                <p14:cNvContentPartPr/>
                <p14:nvPr/>
              </p14:nvContentPartPr>
              <p14:xfrm>
                <a:off x="2622443" y="3375932"/>
                <a:ext cx="120600" cy="74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A767B8A-A2E9-0739-A3F8-614ACFF4CFE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13443" y="3367292"/>
                  <a:ext cx="138240" cy="92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839AD7A4-C2B0-2B01-B1A9-43C3B5F64F53}"/>
              </a:ext>
            </a:extLst>
          </p:cNvPr>
          <p:cNvSpPr txBox="1"/>
          <p:nvPr/>
        </p:nvSpPr>
        <p:spPr>
          <a:xfrm>
            <a:off x="8893023" y="3131200"/>
            <a:ext cx="3002177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Does NOT match 68%!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 we know the data is not bell-shaped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we can NOT apply the rule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98FDB6F-D1B7-84C7-8E95-CD1CE6F69791}"/>
              </a:ext>
            </a:extLst>
          </p:cNvPr>
          <p:cNvGrpSpPr/>
          <p:nvPr/>
        </p:nvGrpSpPr>
        <p:grpSpPr>
          <a:xfrm>
            <a:off x="7010040" y="2718212"/>
            <a:ext cx="1569960" cy="589388"/>
            <a:chOff x="7010040" y="2718212"/>
            <a:chExt cx="1569960" cy="5893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7C1C26F-8746-549D-6B99-0C5A98E551A8}"/>
                </a:ext>
              </a:extLst>
            </p:cNvPr>
            <p:cNvGrpSpPr/>
            <p:nvPr/>
          </p:nvGrpSpPr>
          <p:grpSpPr>
            <a:xfrm>
              <a:off x="7010040" y="2855800"/>
              <a:ext cx="1569960" cy="179640"/>
              <a:chOff x="7010040" y="2855800"/>
              <a:chExt cx="1569960" cy="17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F148D940-75CB-B018-24CF-1A08B08E1E61}"/>
                      </a:ext>
                    </a:extLst>
                  </p14:cNvPr>
                  <p14:cNvContentPartPr/>
                  <p14:nvPr/>
                </p14:nvContentPartPr>
                <p14:xfrm>
                  <a:off x="7081320" y="2910160"/>
                  <a:ext cx="1498680" cy="1108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F148D940-75CB-B018-24CF-1A08B08E1E61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072320" y="2901160"/>
                    <a:ext cx="151632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2FB3DC1E-E48B-F17F-812E-BEEF7DA5096E}"/>
                      </a:ext>
                    </a:extLst>
                  </p14:cNvPr>
                  <p14:cNvContentPartPr/>
                  <p14:nvPr/>
                </p14:nvContentPartPr>
                <p14:xfrm>
                  <a:off x="7010040" y="2855800"/>
                  <a:ext cx="128880" cy="1321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2FB3DC1E-E48B-F17F-812E-BEEF7DA5096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001400" y="2846800"/>
                    <a:ext cx="14652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2AB977D1-6972-D0F5-625F-BDA343E66D2E}"/>
                      </a:ext>
                    </a:extLst>
                  </p14:cNvPr>
                  <p14:cNvContentPartPr/>
                  <p14:nvPr/>
                </p14:nvContentPartPr>
                <p14:xfrm>
                  <a:off x="7813560" y="2875600"/>
                  <a:ext cx="13320" cy="1598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2AB977D1-6972-D0F5-625F-BDA343E66D2E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7804560" y="2866960"/>
                    <a:ext cx="30960" cy="17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B2163C7-E376-D118-5BA5-6E13BE93D3B0}"/>
                </a:ext>
              </a:extLst>
            </p:cNvPr>
            <p:cNvGrpSpPr/>
            <p:nvPr/>
          </p:nvGrpSpPr>
          <p:grpSpPr>
            <a:xfrm>
              <a:off x="7718520" y="3131200"/>
              <a:ext cx="146520" cy="176400"/>
              <a:chOff x="7718520" y="3131200"/>
              <a:chExt cx="146520" cy="17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26E23122-8686-D3BB-B721-F1615DC01324}"/>
                      </a:ext>
                    </a:extLst>
                  </p14:cNvPr>
                  <p14:cNvContentPartPr/>
                  <p14:nvPr/>
                </p14:nvContentPartPr>
                <p14:xfrm>
                  <a:off x="7762080" y="3183760"/>
                  <a:ext cx="59400" cy="1238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26E23122-8686-D3BB-B721-F1615DC01324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7753080" y="3174760"/>
                    <a:ext cx="7704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C2CABACD-FC54-76A6-E1F7-946A9F92E55A}"/>
                      </a:ext>
                    </a:extLst>
                  </p14:cNvPr>
                  <p14:cNvContentPartPr/>
                  <p14:nvPr/>
                </p14:nvContentPartPr>
                <p14:xfrm>
                  <a:off x="7718520" y="3216160"/>
                  <a:ext cx="131400" cy="378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C2CABACD-FC54-76A6-E1F7-946A9F92E55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709520" y="3207160"/>
                    <a:ext cx="14904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53199DB5-D01A-6585-4A28-5052BB8F7C4F}"/>
                      </a:ext>
                    </a:extLst>
                  </p14:cNvPr>
                  <p14:cNvContentPartPr/>
                  <p14:nvPr/>
                </p14:nvContentPartPr>
                <p14:xfrm>
                  <a:off x="7748400" y="3131200"/>
                  <a:ext cx="116640" cy="118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53199DB5-D01A-6585-4A28-5052BB8F7C4F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739400" y="3122200"/>
                    <a:ext cx="134280" cy="2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CED2D5-0F51-711F-B49B-AADF60444A52}"/>
                </a:ext>
              </a:extLst>
            </p:cNvPr>
            <p:cNvGrpSpPr/>
            <p:nvPr/>
          </p:nvGrpSpPr>
          <p:grpSpPr>
            <a:xfrm>
              <a:off x="8078160" y="2734480"/>
              <a:ext cx="100440" cy="99000"/>
              <a:chOff x="8078160" y="2734480"/>
              <a:chExt cx="100440" cy="9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B02D1033-A14F-2263-16BE-E087F997581A}"/>
                      </a:ext>
                    </a:extLst>
                  </p14:cNvPr>
                  <p14:cNvContentPartPr/>
                  <p14:nvPr/>
                </p14:nvContentPartPr>
                <p14:xfrm>
                  <a:off x="8078160" y="2771560"/>
                  <a:ext cx="100440" cy="75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B02D1033-A14F-2263-16BE-E087F997581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069520" y="2762920"/>
                    <a:ext cx="11808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F22ACA9A-EA1C-137C-5F56-F8B94DA26790}"/>
                      </a:ext>
                    </a:extLst>
                  </p14:cNvPr>
                  <p14:cNvContentPartPr/>
                  <p14:nvPr/>
                </p14:nvContentPartPr>
                <p14:xfrm>
                  <a:off x="8111640" y="2734480"/>
                  <a:ext cx="13680" cy="990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F22ACA9A-EA1C-137C-5F56-F8B94DA2679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102640" y="2725480"/>
                    <a:ext cx="31320" cy="116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14F3B81-4E55-E0AD-D644-2DD31F1BBA27}"/>
                    </a:ext>
                  </a:extLst>
                </p14:cNvPr>
                <p14:cNvContentPartPr/>
                <p14:nvPr/>
              </p14:nvContentPartPr>
              <p14:xfrm>
                <a:off x="7358963" y="2747372"/>
                <a:ext cx="91440" cy="3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14F3B81-4E55-E0AD-D644-2DD31F1BBA2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350323" y="2738372"/>
                  <a:ext cx="1090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2C23DFF-3A11-FDAC-8575-35178DA4666D}"/>
                    </a:ext>
                  </a:extLst>
                </p14:cNvPr>
                <p14:cNvContentPartPr/>
                <p14:nvPr/>
              </p14:nvContentPartPr>
              <p14:xfrm>
                <a:off x="7522403" y="2718212"/>
                <a:ext cx="109440" cy="75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2C23DFF-3A11-FDAC-8575-35178DA4666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13403" y="2709212"/>
                  <a:ext cx="127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B37739D-46FF-7A38-B858-312EF84FBA0B}"/>
                    </a:ext>
                  </a:extLst>
                </p14:cNvPr>
                <p14:cNvContentPartPr/>
                <p14:nvPr/>
              </p14:nvContentPartPr>
              <p14:xfrm>
                <a:off x="8285603" y="2775092"/>
                <a:ext cx="104040" cy="74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B37739D-46FF-7A38-B858-312EF84FBA0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276603" y="2766092"/>
                  <a:ext cx="121680" cy="925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BF1B214-7C93-EDD8-7974-93662B68CD87}"/>
              </a:ext>
            </a:extLst>
          </p:cNvPr>
          <p:cNvCxnSpPr>
            <a:cxnSpLocks/>
          </p:cNvCxnSpPr>
          <p:nvPr/>
        </p:nvCxnSpPr>
        <p:spPr>
          <a:xfrm flipH="1" flipV="1">
            <a:off x="3281940" y="2249798"/>
            <a:ext cx="1633237" cy="86832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8995E2-E6DF-2FCE-3360-B4C8F8727680}"/>
                  </a:ext>
                </a:extLst>
              </p14:cNvPr>
              <p14:cNvContentPartPr/>
              <p14:nvPr/>
            </p14:nvContentPartPr>
            <p14:xfrm>
              <a:off x="5427920" y="2412333"/>
              <a:ext cx="12600" cy="1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8995E2-E6DF-2FCE-3360-B4C8F872768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419170" y="2403333"/>
                <a:ext cx="29750" cy="1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 – the Empirical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Assume</a:t>
                </a:r>
                <a:r>
                  <a:rPr lang="en-US" sz="2000" dirty="0"/>
                  <a:t> the distribution of each data set is </a:t>
                </a:r>
                <a:r>
                  <a:rPr lang="en-US" sz="2000" u="sng" dirty="0"/>
                  <a:t>approximately normal</a:t>
                </a:r>
                <a:r>
                  <a:rPr lang="en-US" sz="2000" dirty="0"/>
                  <a:t>, with </a:t>
                </a:r>
                <a14:m>
                  <m:oMath xmlns:m="http://schemas.openxmlformats.org/officeDocument/2006/math">
                    <m:r>
                      <a:rPr lang="en-US" sz="2000" i="1" u="sng">
                        <a:latin typeface="Cambria Math"/>
                      </a:rPr>
                      <m:t>𝜇</m:t>
                    </m:r>
                  </m:oMath>
                </a14:m>
                <a:r>
                  <a:rPr lang="en-US" sz="2000" u="sng" dirty="0"/>
                  <a:t> and </a:t>
                </a:r>
                <a14:m>
                  <m:oMath xmlns:m="http://schemas.openxmlformats.org/officeDocument/2006/math">
                    <m:r>
                      <a:rPr lang="en-US" sz="2000" i="1" u="sng">
                        <a:latin typeface="Cambria Math"/>
                      </a:rPr>
                      <m:t>𝜎</m:t>
                    </m:r>
                  </m:oMath>
                </a14:m>
                <a:r>
                  <a:rPr lang="en-US" sz="2000" u="sng" dirty="0"/>
                  <a:t> given</a:t>
                </a:r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Find the intervals </a:t>
                </a:r>
                <a:r>
                  <a:rPr lang="en-US" sz="2000" dirty="0"/>
                  <a:t>(referred to by the </a:t>
                </a:r>
                <a:r>
                  <a:rPr lang="en-US" sz="2000" u="sng" dirty="0"/>
                  <a:t>Empirical Rule</a:t>
                </a:r>
                <a:r>
                  <a:rPr lang="en-US" sz="2000" dirty="0"/>
                  <a:t>) that are one, two, and three standard deviations from the mean. </a:t>
                </a:r>
              </a:p>
              <a:p>
                <a:pPr marL="0" indent="0">
                  <a:buNone/>
                </a:pPr>
                <a:r>
                  <a:rPr lang="en-US" sz="2000" dirty="0"/>
                  <a:t>Carefully </a:t>
                </a:r>
                <a:r>
                  <a:rPr lang="en-US" sz="2000" b="1" dirty="0"/>
                  <a:t>sketch</a:t>
                </a:r>
                <a:r>
                  <a:rPr lang="en-US" sz="2000" dirty="0"/>
                  <a:t> the corresponding normal curve for each data set, indicating the endpoints of each interval.</a:t>
                </a:r>
              </a:p>
              <a:p>
                <a:pPr marL="0" indent="0">
                  <a:buNone/>
                </a:pPr>
                <a:r>
                  <a:rPr lang="en-US" sz="2000" dirty="0"/>
                  <a:t>a)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𝜇</m:t>
                    </m:r>
                    <m:r>
                      <a:rPr lang="en-US" sz="2000" i="1">
                        <a:latin typeface="Cambria Math"/>
                      </a:rPr>
                      <m:t>=20, </m:t>
                    </m:r>
                    <m:r>
                      <a:rPr lang="en-US" sz="2000" i="1">
                        <a:latin typeface="Cambria Math"/>
                      </a:rPr>
                      <m:t>𝜎</m:t>
                    </m:r>
                    <m:r>
                      <a:rPr lang="en-US" sz="2000" i="1">
                        <a:latin typeface="Cambria Math"/>
                      </a:rPr>
                      <m:t>=5</m:t>
                    </m:r>
                  </m:oMath>
                </a14:m>
                <a:r>
                  <a:rPr lang="en-US" sz="2000" dirty="0"/>
                  <a:t>		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endParaRPr lang="en-US" sz="2000" i="1" dirty="0"/>
              </a:p>
              <a:p>
                <a:pPr marL="0" indent="0">
                  <a:buNone/>
                </a:pPr>
                <a:r>
                  <a:rPr lang="en-US" sz="2000" dirty="0"/>
                  <a:t>b)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𝜇</m:t>
                    </m:r>
                    <m:r>
                      <a:rPr lang="en-US" sz="2000" i="1">
                        <a:latin typeface="Cambria Math"/>
                      </a:rPr>
                      <m:t>=−5.5, </m:t>
                    </m:r>
                    <m:r>
                      <a:rPr lang="en-US" sz="2000" i="1">
                        <a:latin typeface="Cambria Math"/>
                      </a:rPr>
                      <m:t>𝜎</m:t>
                    </m:r>
                    <m:r>
                      <a:rPr lang="en-US" sz="2000" i="1">
                        <a:latin typeface="Cambria Math"/>
                      </a:rPr>
                      <m:t>=12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043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344" y="1608503"/>
                <a:ext cx="441259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𝜇</m:t>
                    </m:r>
                    <m:r>
                      <a:rPr lang="en-US" i="1" smtClean="0">
                        <a:latin typeface="Cambria Math"/>
                      </a:rPr>
                      <m:t>=20, </m:t>
                    </m:r>
                    <m:r>
                      <a:rPr lang="en-US" i="1" smtClean="0">
                        <a:latin typeface="Cambria Math"/>
                      </a:rPr>
                      <m:t>𝜎</m:t>
                    </m:r>
                    <m:r>
                      <a:rPr lang="en-US" i="1" smtClean="0">
                        <a:latin typeface="Cambria Math"/>
                      </a:rPr>
                      <m:t>=5</m:t>
                    </m:r>
                  </m:oMath>
                </a14:m>
                <a:endParaRPr lang="en-US" dirty="0"/>
              </a:p>
              <a:p>
                <a:pPr lvl="0"/>
                <a:endParaRPr lang="en-US" i="1" dirty="0">
                  <a:latin typeface="Cambria Math"/>
                </a:endParaRPr>
              </a:p>
              <a:p>
                <a:pPr lvl="0"/>
                <a:endParaRPr lang="en-US" i="1" dirty="0">
                  <a:latin typeface="Cambria Math"/>
                </a:endParaRPr>
              </a:p>
              <a:p>
                <a:pPr lvl="0"/>
                <a:endParaRPr lang="en-US" i="1" dirty="0">
                  <a:latin typeface="Cambria Math"/>
                </a:endParaRPr>
              </a:p>
              <a:p>
                <a:pPr marL="0" lvl="0" indent="0">
                  <a:buNone/>
                </a:pPr>
                <a:r>
                  <a:rPr lang="en-US" dirty="0"/>
                  <a:t>b)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𝜇</m:t>
                    </m:r>
                    <m:r>
                      <a:rPr lang="en-US" i="1" smtClean="0">
                        <a:latin typeface="Cambria Math"/>
                      </a:rPr>
                      <m:t>=−5.5, </m:t>
                    </m:r>
                    <m:r>
                      <a:rPr lang="en-US" i="1" smtClean="0">
                        <a:latin typeface="Cambria Math"/>
                      </a:rPr>
                      <m:t>𝜎</m:t>
                    </m:r>
                    <m:r>
                      <a:rPr lang="en-US" i="1" smtClean="0">
                        <a:latin typeface="Cambria Math"/>
                      </a:rPr>
                      <m:t>=12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344" y="1608503"/>
                <a:ext cx="4412593" cy="4351338"/>
              </a:xfrm>
              <a:blipFill>
                <a:blip r:embed="rId2"/>
                <a:stretch>
                  <a:fillRect l="-287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FC72E0-B7DE-F44F-8077-DD29F0A2B182}"/>
              </a:ext>
            </a:extLst>
          </p:cNvPr>
          <p:cNvSpPr txBox="1"/>
          <p:nvPr/>
        </p:nvSpPr>
        <p:spPr>
          <a:xfrm>
            <a:off x="7620421" y="2663492"/>
            <a:ext cx="4385700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Further example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Lets say this data for (a) was about the hours students spent at work per week.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</a:t>
            </a:r>
            <a:r>
              <a:rPr lang="en-US" dirty="0"/>
              <a:t>: What percent of the data is </a:t>
            </a:r>
            <a:r>
              <a:rPr lang="en-US" dirty="0">
                <a:solidFill>
                  <a:schemeClr val="tx1"/>
                </a:solidFill>
              </a:rPr>
              <a:t>within 2 standard deviations of the mean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</a:t>
            </a:r>
            <a:r>
              <a:rPr lang="en-US" b="1" dirty="0"/>
              <a:t>interpret</a:t>
            </a:r>
            <a:r>
              <a:rPr lang="en-US" dirty="0"/>
              <a:t> this in </a:t>
            </a:r>
            <a:r>
              <a:rPr lang="en-US" u="sng" dirty="0"/>
              <a:t>context?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BD074-EF14-05DB-055D-D9E699FD66F0}"/>
              </a:ext>
            </a:extLst>
          </p:cNvPr>
          <p:cNvSpPr txBox="1"/>
          <p:nvPr/>
        </p:nvSpPr>
        <p:spPr>
          <a:xfrm>
            <a:off x="7009949" y="272394"/>
            <a:ext cx="5012735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How to Build Curve</a:t>
            </a:r>
          </a:p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mean is 20, so the curve is centered at 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Then each step outwards is of size 5 because each step represents one standard deviation (𝞂)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 we go three steps in each direction from the mean</a:t>
            </a:r>
          </a:p>
        </p:txBody>
      </p:sp>
      <p:grpSp>
        <p:nvGrpSpPr>
          <p:cNvPr id="8309" name="Group 8308">
            <a:extLst>
              <a:ext uri="{FF2B5EF4-FFF2-40B4-BE49-F238E27FC236}">
                <a16:creationId xmlns:a16="http://schemas.microsoft.com/office/drawing/2014/main" id="{FA3447D4-8F27-9650-73CA-B6048ADF5D86}"/>
              </a:ext>
            </a:extLst>
          </p:cNvPr>
          <p:cNvGrpSpPr/>
          <p:nvPr/>
        </p:nvGrpSpPr>
        <p:grpSpPr>
          <a:xfrm>
            <a:off x="3364874" y="1601762"/>
            <a:ext cx="5410880" cy="1792287"/>
            <a:chOff x="3818643" y="1407576"/>
            <a:chExt cx="5410880" cy="1792287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643" y="1407576"/>
              <a:ext cx="3212215" cy="1792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AD0440-B8A9-E84A-A9F8-EC1A8E15DB75}"/>
                    </a:ext>
                  </a:extLst>
                </p14:cNvPr>
                <p14:cNvContentPartPr/>
                <p14:nvPr/>
              </p14:nvContentPartPr>
              <p14:xfrm>
                <a:off x="9227003" y="1552172"/>
                <a:ext cx="2520" cy="1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AD0440-B8A9-E84A-A9F8-EC1A8E15DB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18003" y="1543172"/>
                  <a:ext cx="20160" cy="19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57" y="4144569"/>
            <a:ext cx="3731704" cy="2082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300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344" y="1608503"/>
                <a:ext cx="441259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𝜇</m:t>
                    </m:r>
                    <m:r>
                      <a:rPr lang="en-US" i="1" smtClean="0">
                        <a:latin typeface="Cambria Math"/>
                      </a:rPr>
                      <m:t>=20, </m:t>
                    </m:r>
                    <m:r>
                      <a:rPr lang="en-US" i="1" smtClean="0">
                        <a:latin typeface="Cambria Math"/>
                      </a:rPr>
                      <m:t>𝜎</m:t>
                    </m:r>
                    <m:r>
                      <a:rPr lang="en-US" i="1" smtClean="0">
                        <a:latin typeface="Cambria Math"/>
                      </a:rPr>
                      <m:t>=5</m:t>
                    </m:r>
                  </m:oMath>
                </a14:m>
                <a:endParaRPr lang="en-US" dirty="0"/>
              </a:p>
              <a:p>
                <a:pPr lvl="0"/>
                <a:endParaRPr lang="en-US" i="1" dirty="0">
                  <a:latin typeface="Cambria Math"/>
                </a:endParaRPr>
              </a:p>
              <a:p>
                <a:pPr lvl="0"/>
                <a:endParaRPr lang="en-US" i="1" dirty="0">
                  <a:latin typeface="Cambria Math"/>
                </a:endParaRPr>
              </a:p>
              <a:p>
                <a:pPr lvl="0"/>
                <a:endParaRPr lang="en-US" i="1" dirty="0">
                  <a:latin typeface="Cambria Math"/>
                </a:endParaRPr>
              </a:p>
              <a:p>
                <a:pPr marL="0" lvl="0" indent="0">
                  <a:buNone/>
                </a:pPr>
                <a:r>
                  <a:rPr lang="en-US" dirty="0"/>
                  <a:t>b)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𝜇</m:t>
                    </m:r>
                    <m:r>
                      <a:rPr lang="en-US" i="1" smtClean="0">
                        <a:latin typeface="Cambria Math"/>
                      </a:rPr>
                      <m:t>=−5.5, </m:t>
                    </m:r>
                    <m:r>
                      <a:rPr lang="en-US" i="1" smtClean="0">
                        <a:latin typeface="Cambria Math"/>
                      </a:rPr>
                      <m:t>𝜎</m:t>
                    </m:r>
                    <m:r>
                      <a:rPr lang="en-US" i="1" smtClean="0">
                        <a:latin typeface="Cambria Math"/>
                      </a:rPr>
                      <m:t>=12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344" y="1608503"/>
                <a:ext cx="4412593" cy="4351338"/>
              </a:xfrm>
              <a:blipFill>
                <a:blip r:embed="rId2"/>
                <a:stretch>
                  <a:fillRect l="-287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FFC72E0-B7DE-F44F-8077-DD29F0A2B182}"/>
              </a:ext>
            </a:extLst>
          </p:cNvPr>
          <p:cNvSpPr txBox="1"/>
          <p:nvPr/>
        </p:nvSpPr>
        <p:spPr>
          <a:xfrm>
            <a:off x="7620421" y="2663492"/>
            <a:ext cx="4385700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Further example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Lets say this data for (a) was about the hours students spent at work per week.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Question</a:t>
            </a:r>
            <a:r>
              <a:rPr lang="en-US" dirty="0"/>
              <a:t>: What percent of the data is </a:t>
            </a:r>
            <a:r>
              <a:rPr lang="en-US" dirty="0">
                <a:solidFill>
                  <a:srgbClr val="00B050"/>
                </a:solidFill>
              </a:rPr>
              <a:t>within 2 standard deviations of the mean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95% based on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</a:t>
            </a:r>
            <a:r>
              <a:rPr lang="en-US" b="1" dirty="0"/>
              <a:t>interpret</a:t>
            </a:r>
            <a:r>
              <a:rPr lang="en-US" dirty="0"/>
              <a:t> this in </a:t>
            </a:r>
            <a:r>
              <a:rPr lang="en-US" u="sng" dirty="0"/>
              <a:t>context?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2 SDs away makes the interval (10, 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So according to the Empirical, </a:t>
            </a:r>
            <a:r>
              <a:rPr lang="en-US" i="1" u="sng" dirty="0">
                <a:solidFill>
                  <a:srgbClr val="FF0000"/>
                </a:solidFill>
              </a:rPr>
              <a:t>approximately 95% </a:t>
            </a:r>
            <a:r>
              <a:rPr lang="en-US" i="1" dirty="0">
                <a:solidFill>
                  <a:srgbClr val="FF0000"/>
                </a:solidFill>
              </a:rPr>
              <a:t>of students work </a:t>
            </a:r>
            <a:r>
              <a:rPr lang="en-US" i="1" u="sng" dirty="0">
                <a:solidFill>
                  <a:srgbClr val="FF0000"/>
                </a:solidFill>
              </a:rPr>
              <a:t>between 10 and 30</a:t>
            </a:r>
            <a:r>
              <a:rPr lang="en-US" i="1" dirty="0">
                <a:solidFill>
                  <a:srgbClr val="FF0000"/>
                </a:solidFill>
              </a:rPr>
              <a:t> hours each week.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BD074-EF14-05DB-055D-D9E699FD66F0}"/>
              </a:ext>
            </a:extLst>
          </p:cNvPr>
          <p:cNvSpPr txBox="1"/>
          <p:nvPr/>
        </p:nvSpPr>
        <p:spPr>
          <a:xfrm>
            <a:off x="7009949" y="272394"/>
            <a:ext cx="5012735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u="sng" dirty="0"/>
              <a:t>How to Build Curve</a:t>
            </a:r>
          </a:p>
          <a:p>
            <a:endParaRPr lang="en-US" u="sng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mean is 20, so the curve is centered at 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Then each step outwards is of size 5 because each step represents one standard deviation (𝞂)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 we go three steps in each direction from the mean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82E1346-80E0-11C1-D10A-F9ECD5F46C9B}"/>
                  </a:ext>
                </a:extLst>
              </p14:cNvPr>
              <p14:cNvContentPartPr/>
              <p14:nvPr/>
            </p14:nvContentPartPr>
            <p14:xfrm>
              <a:off x="4786511" y="3802167"/>
              <a:ext cx="241200" cy="280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82E1346-80E0-11C1-D10A-F9ECD5F46C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7511" y="3793167"/>
                <a:ext cx="25884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95AC8180-4516-045C-851F-BED1B63E36FE}"/>
              </a:ext>
            </a:extLst>
          </p:cNvPr>
          <p:cNvGrpSpPr/>
          <p:nvPr/>
        </p:nvGrpSpPr>
        <p:grpSpPr>
          <a:xfrm>
            <a:off x="3332014" y="1468866"/>
            <a:ext cx="5443740" cy="2389252"/>
            <a:chOff x="3332014" y="1468866"/>
            <a:chExt cx="5443740" cy="2389252"/>
          </a:xfrm>
        </p:grpSpPr>
        <p:grpSp>
          <p:nvGrpSpPr>
            <p:cNvPr id="8309" name="Group 8308">
              <a:extLst>
                <a:ext uri="{FF2B5EF4-FFF2-40B4-BE49-F238E27FC236}">
                  <a16:creationId xmlns:a16="http://schemas.microsoft.com/office/drawing/2014/main" id="{FA3447D4-8F27-9650-73CA-B6048ADF5D86}"/>
                </a:ext>
              </a:extLst>
            </p:cNvPr>
            <p:cNvGrpSpPr/>
            <p:nvPr/>
          </p:nvGrpSpPr>
          <p:grpSpPr>
            <a:xfrm>
              <a:off x="3332014" y="1468866"/>
              <a:ext cx="5443740" cy="2389252"/>
              <a:chOff x="3785783" y="1274680"/>
              <a:chExt cx="5443740" cy="238925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5DCC00-FAC1-FD7F-A291-CEECF30C3A2A}"/>
                  </a:ext>
                </a:extLst>
              </p:cNvPr>
              <p:cNvGrpSpPr/>
              <p:nvPr/>
            </p:nvGrpSpPr>
            <p:grpSpPr>
              <a:xfrm>
                <a:off x="3785783" y="1407576"/>
                <a:ext cx="3429000" cy="2256356"/>
                <a:chOff x="3785783" y="1407576"/>
                <a:chExt cx="3429000" cy="2256356"/>
              </a:xfrm>
            </p:grpSpPr>
            <p:pic>
              <p:nvPicPr>
                <p:cNvPr id="8194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8643" y="1407576"/>
                  <a:ext cx="3212215" cy="17922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3785783" y="3294600"/>
                  <a:ext cx="3429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5     10      15    20     25     30      35</a:t>
                  </a:r>
                </a:p>
              </p:txBody>
            </p:sp>
          </p:grpSp>
          <p:grpSp>
            <p:nvGrpSpPr>
              <p:cNvPr id="8308" name="Group 8307">
                <a:extLst>
                  <a:ext uri="{FF2B5EF4-FFF2-40B4-BE49-F238E27FC236}">
                    <a16:creationId xmlns:a16="http://schemas.microsoft.com/office/drawing/2014/main" id="{01C212E7-0867-E4FF-CCF2-E4164C225E11}"/>
                  </a:ext>
                </a:extLst>
              </p:cNvPr>
              <p:cNvGrpSpPr/>
              <p:nvPr/>
            </p:nvGrpSpPr>
            <p:grpSpPr>
              <a:xfrm>
                <a:off x="3994320" y="1274680"/>
                <a:ext cx="5235203" cy="2134800"/>
                <a:chOff x="3994320" y="1274680"/>
                <a:chExt cx="5235203" cy="2134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4BAD0440-B8A9-E84A-A9F8-EC1A8E15DB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27003" y="1552172"/>
                    <a:ext cx="2520" cy="144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4BAD0440-B8A9-E84A-A9F8-EC1A8E15DB75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9218003" y="1543172"/>
                      <a:ext cx="20160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256" name="Group 8255">
                  <a:extLst>
                    <a:ext uri="{FF2B5EF4-FFF2-40B4-BE49-F238E27FC236}">
                      <a16:creationId xmlns:a16="http://schemas.microsoft.com/office/drawing/2014/main" id="{7E622BAD-3835-3D38-4BFE-0DAF3B013A4E}"/>
                    </a:ext>
                  </a:extLst>
                </p:cNvPr>
                <p:cNvGrpSpPr/>
                <p:nvPr/>
              </p:nvGrpSpPr>
              <p:grpSpPr>
                <a:xfrm>
                  <a:off x="3994320" y="1274680"/>
                  <a:ext cx="2856960" cy="2134800"/>
                  <a:chOff x="3994320" y="1274680"/>
                  <a:chExt cx="2856960" cy="2134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">
                    <p14:nvContentPartPr>
                      <p14:cNvPr id="12" name="Ink 11">
                        <a:extLst>
                          <a:ext uri="{FF2B5EF4-FFF2-40B4-BE49-F238E27FC236}">
                            <a16:creationId xmlns:a16="http://schemas.microsoft.com/office/drawing/2014/main" id="{CA25091E-3827-60B2-E451-000627D1BE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82840" y="1274680"/>
                      <a:ext cx="19440" cy="2134800"/>
                    </p14:xfrm>
                  </p:contentPart>
                </mc:Choice>
                <mc:Fallback xmlns="">
                  <p:pic>
                    <p:nvPicPr>
                      <p:cNvPr id="12" name="Ink 11">
                        <a:extLst>
                          <a:ext uri="{FF2B5EF4-FFF2-40B4-BE49-F238E27FC236}">
                            <a16:creationId xmlns:a16="http://schemas.microsoft.com/office/drawing/2014/main" id="{CA25091E-3827-60B2-E451-000627D1BE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3840" y="1265680"/>
                        <a:ext cx="37080" cy="2152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F0039CB6-88EA-497D-B436-CCF8B5F3A5D2}"/>
                      </a:ext>
                    </a:extLst>
                  </p:cNvPr>
                  <p:cNvGrpSpPr/>
                  <p:nvPr/>
                </p:nvGrpSpPr>
                <p:grpSpPr>
                  <a:xfrm>
                    <a:off x="5459880" y="2764360"/>
                    <a:ext cx="433080" cy="273960"/>
                    <a:chOff x="5459880" y="2764360"/>
                    <a:chExt cx="433080" cy="2739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">
                      <p14:nvContentPartPr>
                        <p14:cNvPr id="13" name="Ink 12">
                          <a:extLst>
                            <a:ext uri="{FF2B5EF4-FFF2-40B4-BE49-F238E27FC236}">
                              <a16:creationId xmlns:a16="http://schemas.microsoft.com/office/drawing/2014/main" id="{04125DCD-B8AA-AE05-728B-108288E2F51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459880" y="3002320"/>
                        <a:ext cx="389880" cy="7560"/>
                      </p14:xfrm>
                    </p:contentPart>
                  </mc:Choice>
                  <mc:Fallback xmlns="">
                    <p:pic>
                      <p:nvPicPr>
                        <p:cNvPr id="13" name="Ink 12">
                          <a:extLst>
                            <a:ext uri="{FF2B5EF4-FFF2-40B4-BE49-F238E27FC236}">
                              <a16:creationId xmlns:a16="http://schemas.microsoft.com/office/drawing/2014/main" id="{04125DCD-B8AA-AE05-728B-108288E2F51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51240" y="2993320"/>
                          <a:ext cx="407520" cy="25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">
                      <p14:nvContentPartPr>
                        <p14:cNvPr id="14" name="Ink 13">
                          <a:extLst>
                            <a:ext uri="{FF2B5EF4-FFF2-40B4-BE49-F238E27FC236}">
                              <a16:creationId xmlns:a16="http://schemas.microsoft.com/office/drawing/2014/main" id="{CDAA49D0-395E-6C96-F4DF-A0D5C9B2C6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820240" y="2959120"/>
                        <a:ext cx="72720" cy="79200"/>
                      </p14:xfrm>
                    </p:contentPart>
                  </mc:Choice>
                  <mc:Fallback xmlns="">
                    <p:pic>
                      <p:nvPicPr>
                        <p:cNvPr id="14" name="Ink 13">
                          <a:extLst>
                            <a:ext uri="{FF2B5EF4-FFF2-40B4-BE49-F238E27FC236}">
                              <a16:creationId xmlns:a16="http://schemas.microsoft.com/office/drawing/2014/main" id="{CDAA49D0-395E-6C96-F4DF-A0D5C9B2C6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811600" y="2950120"/>
                          <a:ext cx="90360" cy="96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">
                      <p14:nvContentPartPr>
                        <p14:cNvPr id="15" name="Ink 14">
                          <a:extLst>
                            <a:ext uri="{FF2B5EF4-FFF2-40B4-BE49-F238E27FC236}">
                              <a16:creationId xmlns:a16="http://schemas.microsoft.com/office/drawing/2014/main" id="{D1FF9198-D988-0D0F-8FBF-7AB79331DA9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560320" y="2809360"/>
                        <a:ext cx="95040" cy="5400"/>
                      </p14:xfrm>
                    </p:contentPart>
                  </mc:Choice>
                  <mc:Fallback xmlns="">
                    <p:pic>
                      <p:nvPicPr>
                        <p:cNvPr id="15" name="Ink 14">
                          <a:extLst>
                            <a:ext uri="{FF2B5EF4-FFF2-40B4-BE49-F238E27FC236}">
                              <a16:creationId xmlns:a16="http://schemas.microsoft.com/office/drawing/2014/main" id="{D1FF9198-D988-0D0F-8FBF-7AB79331DA9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551680" y="2800720"/>
                          <a:ext cx="112680" cy="23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">
                      <p14:nvContentPartPr>
                        <p14:cNvPr id="16" name="Ink 15">
                          <a:extLst>
                            <a:ext uri="{FF2B5EF4-FFF2-40B4-BE49-F238E27FC236}">
                              <a16:creationId xmlns:a16="http://schemas.microsoft.com/office/drawing/2014/main" id="{35FDDE17-26AB-91D5-B320-2A7C339113D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602440" y="2764360"/>
                        <a:ext cx="6480" cy="71640"/>
                      </p14:xfrm>
                    </p:contentPart>
                  </mc:Choice>
                  <mc:Fallback xmlns="">
                    <p:pic>
                      <p:nvPicPr>
                        <p:cNvPr id="16" name="Ink 15">
                          <a:extLst>
                            <a:ext uri="{FF2B5EF4-FFF2-40B4-BE49-F238E27FC236}">
                              <a16:creationId xmlns:a16="http://schemas.microsoft.com/office/drawing/2014/main" id="{35FDDE17-26AB-91D5-B320-2A7C339113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593440" y="2755360"/>
                          <a:ext cx="24120" cy="89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">
                      <p14:nvContentPartPr>
                        <p14:cNvPr id="21" name="Ink 20">
                          <a:extLst>
                            <a:ext uri="{FF2B5EF4-FFF2-40B4-BE49-F238E27FC236}">
                              <a16:creationId xmlns:a16="http://schemas.microsoft.com/office/drawing/2014/main" id="{EAA8BF53-2325-01E2-F383-D30ADE983C9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784960" y="2766520"/>
                        <a:ext cx="72720" cy="63360"/>
                      </p14:xfrm>
                    </p:contentPart>
                  </mc:Choice>
                  <mc:Fallback xmlns="">
                    <p:pic>
                      <p:nvPicPr>
                        <p:cNvPr id="21" name="Ink 20">
                          <a:extLst>
                            <a:ext uri="{FF2B5EF4-FFF2-40B4-BE49-F238E27FC236}">
                              <a16:creationId xmlns:a16="http://schemas.microsoft.com/office/drawing/2014/main" id="{EAA8BF53-2325-01E2-F383-D30ADE983C9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775960" y="2757880"/>
                          <a:ext cx="90360" cy="81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76C8092A-93BC-0DB5-4DED-3018D2F9AB03}"/>
                      </a:ext>
                    </a:extLst>
                  </p:cNvPr>
                  <p:cNvGrpSpPr/>
                  <p:nvPr/>
                </p:nvGrpSpPr>
                <p:grpSpPr>
                  <a:xfrm>
                    <a:off x="4932480" y="2762200"/>
                    <a:ext cx="388080" cy="276120"/>
                    <a:chOff x="4932480" y="2762200"/>
                    <a:chExt cx="388080" cy="2761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">
                      <p14:nvContentPartPr>
                        <p14:cNvPr id="25" name="Ink 24">
                          <a:extLst>
                            <a:ext uri="{FF2B5EF4-FFF2-40B4-BE49-F238E27FC236}">
                              <a16:creationId xmlns:a16="http://schemas.microsoft.com/office/drawing/2014/main" id="{E8D8FF14-F99C-3C52-7D7D-988B6F5D089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962720" y="2990800"/>
                        <a:ext cx="357840" cy="23040"/>
                      </p14:xfrm>
                    </p:contentPart>
                  </mc:Choice>
                  <mc:Fallback xmlns="">
                    <p:pic>
                      <p:nvPicPr>
                        <p:cNvPr id="25" name="Ink 24">
                          <a:extLst>
                            <a:ext uri="{FF2B5EF4-FFF2-40B4-BE49-F238E27FC236}">
                              <a16:creationId xmlns:a16="http://schemas.microsoft.com/office/drawing/2014/main" id="{E8D8FF14-F99C-3C52-7D7D-988B6F5D08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4954080" y="2981800"/>
                          <a:ext cx="375480" cy="40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">
                      <p14:nvContentPartPr>
                        <p14:cNvPr id="26" name="Ink 25">
                          <a:extLst>
                            <a:ext uri="{FF2B5EF4-FFF2-40B4-BE49-F238E27FC236}">
                              <a16:creationId xmlns:a16="http://schemas.microsoft.com/office/drawing/2014/main" id="{21B05A66-3FD1-61D9-98E6-226F4EF4860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932480" y="2978200"/>
                        <a:ext cx="47520" cy="60120"/>
                      </p14:xfrm>
                    </p:contentPart>
                  </mc:Choice>
                  <mc:Fallback xmlns="">
                    <p:pic>
                      <p:nvPicPr>
                        <p:cNvPr id="26" name="Ink 25">
                          <a:extLst>
                            <a:ext uri="{FF2B5EF4-FFF2-40B4-BE49-F238E27FC236}">
                              <a16:creationId xmlns:a16="http://schemas.microsoft.com/office/drawing/2014/main" id="{21B05A66-3FD1-61D9-98E6-226F4EF486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923840" y="2969560"/>
                          <a:ext cx="65160" cy="77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">
                      <p14:nvContentPartPr>
                        <p14:cNvPr id="28" name="Ink 27">
                          <a:extLst>
                            <a:ext uri="{FF2B5EF4-FFF2-40B4-BE49-F238E27FC236}">
                              <a16:creationId xmlns:a16="http://schemas.microsoft.com/office/drawing/2014/main" id="{77AE52CF-93DA-3075-8C6D-0B76B99DFCF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012400" y="2829880"/>
                        <a:ext cx="84960" cy="1800"/>
                      </p14:xfrm>
                    </p:contentPart>
                  </mc:Choice>
                  <mc:Fallback xmlns="">
                    <p:pic>
                      <p:nvPicPr>
                        <p:cNvPr id="28" name="Ink 27">
                          <a:extLst>
                            <a:ext uri="{FF2B5EF4-FFF2-40B4-BE49-F238E27FC236}">
                              <a16:creationId xmlns:a16="http://schemas.microsoft.com/office/drawing/2014/main" id="{77AE52CF-93DA-3075-8C6D-0B76B99DFC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003400" y="2820880"/>
                          <a:ext cx="102600" cy="19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">
                      <p14:nvContentPartPr>
                        <p14:cNvPr id="30" name="Ink 29">
                          <a:extLst>
                            <a:ext uri="{FF2B5EF4-FFF2-40B4-BE49-F238E27FC236}">
                              <a16:creationId xmlns:a16="http://schemas.microsoft.com/office/drawing/2014/main" id="{8B466C23-5662-8244-10F1-2E45969EEB5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162160" y="2762200"/>
                        <a:ext cx="79560" cy="83160"/>
                      </p14:xfrm>
                    </p:contentPart>
                  </mc:Choice>
                  <mc:Fallback xmlns="">
                    <p:pic>
                      <p:nvPicPr>
                        <p:cNvPr id="30" name="Ink 29">
                          <a:extLst>
                            <a:ext uri="{FF2B5EF4-FFF2-40B4-BE49-F238E27FC236}">
                              <a16:creationId xmlns:a16="http://schemas.microsoft.com/office/drawing/2014/main" id="{8B466C23-5662-8244-10F1-2E45969EEB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5153160" y="2753200"/>
                          <a:ext cx="97200" cy="100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B1D22061-D925-A5D0-E4D8-B40F06EE9698}"/>
                      </a:ext>
                    </a:extLst>
                  </p:cNvPr>
                  <p:cNvGrpSpPr/>
                  <p:nvPr/>
                </p:nvGrpSpPr>
                <p:grpSpPr>
                  <a:xfrm>
                    <a:off x="5576520" y="3246760"/>
                    <a:ext cx="163440" cy="96480"/>
                    <a:chOff x="5576520" y="3246760"/>
                    <a:chExt cx="163440" cy="964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">
                      <p14:nvContentPartPr>
                        <p14:cNvPr id="32" name="Ink 31">
                          <a:extLst>
                            <a:ext uri="{FF2B5EF4-FFF2-40B4-BE49-F238E27FC236}">
                              <a16:creationId xmlns:a16="http://schemas.microsoft.com/office/drawing/2014/main" id="{076E95D6-A831-6FD7-35C0-0CFC0CD7685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576520" y="3295000"/>
                        <a:ext cx="57960" cy="3600"/>
                      </p14:xfrm>
                    </p:contentPart>
                  </mc:Choice>
                  <mc:Fallback xmlns="">
                    <p:pic>
                      <p:nvPicPr>
                        <p:cNvPr id="32" name="Ink 31">
                          <a:extLst>
                            <a:ext uri="{FF2B5EF4-FFF2-40B4-BE49-F238E27FC236}">
                              <a16:creationId xmlns:a16="http://schemas.microsoft.com/office/drawing/2014/main" id="{076E95D6-A831-6FD7-35C0-0CFC0CD7685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5567880" y="3286000"/>
                          <a:ext cx="75600" cy="21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">
                      <p14:nvContentPartPr>
                        <p14:cNvPr id="33" name="Ink 32">
                          <a:extLst>
                            <a:ext uri="{FF2B5EF4-FFF2-40B4-BE49-F238E27FC236}">
                              <a16:creationId xmlns:a16="http://schemas.microsoft.com/office/drawing/2014/main" id="{851E903D-90BA-6C61-A42C-CF43D88F7B2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602800" y="3267640"/>
                        <a:ext cx="5040" cy="75600"/>
                      </p14:xfrm>
                    </p:contentPart>
                  </mc:Choice>
                  <mc:Fallback xmlns="">
                    <p:pic>
                      <p:nvPicPr>
                        <p:cNvPr id="33" name="Ink 32">
                          <a:extLst>
                            <a:ext uri="{FF2B5EF4-FFF2-40B4-BE49-F238E27FC236}">
                              <a16:creationId xmlns:a16="http://schemas.microsoft.com/office/drawing/2014/main" id="{851E903D-90BA-6C61-A42C-CF43D88F7B2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5593800" y="3258640"/>
                          <a:ext cx="22680" cy="93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">
                      <p14:nvContentPartPr>
                        <p14:cNvPr id="37" name="Ink 36">
                          <a:extLst>
                            <a:ext uri="{FF2B5EF4-FFF2-40B4-BE49-F238E27FC236}">
                              <a16:creationId xmlns:a16="http://schemas.microsoft.com/office/drawing/2014/main" id="{7068F2AF-7ACA-8D4A-2232-6AE8188D115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699280" y="3246760"/>
                        <a:ext cx="40680" cy="86760"/>
                      </p14:xfrm>
                    </p:contentPart>
                  </mc:Choice>
                  <mc:Fallback xmlns="">
                    <p:pic>
                      <p:nvPicPr>
                        <p:cNvPr id="37" name="Ink 36">
                          <a:extLst>
                            <a:ext uri="{FF2B5EF4-FFF2-40B4-BE49-F238E27FC236}">
                              <a16:creationId xmlns:a16="http://schemas.microsoft.com/office/drawing/2014/main" id="{7068F2AF-7ACA-8D4A-2232-6AE8188D115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5690640" y="3237760"/>
                          <a:ext cx="58320" cy="104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E71E44EC-82D6-E32C-9430-F41AF6C338D8}"/>
                      </a:ext>
                    </a:extLst>
                  </p:cNvPr>
                  <p:cNvGrpSpPr/>
                  <p:nvPr/>
                </p:nvGrpSpPr>
                <p:grpSpPr>
                  <a:xfrm>
                    <a:off x="5099880" y="3262960"/>
                    <a:ext cx="178200" cy="83160"/>
                    <a:chOff x="5099880" y="3262960"/>
                    <a:chExt cx="178200" cy="831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">
                      <p14:nvContentPartPr>
                        <p14:cNvPr id="44" name="Ink 43">
                          <a:extLst>
                            <a:ext uri="{FF2B5EF4-FFF2-40B4-BE49-F238E27FC236}">
                              <a16:creationId xmlns:a16="http://schemas.microsoft.com/office/drawing/2014/main" id="{41250980-2FE3-BE18-73B5-5B6779528F7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099880" y="3325960"/>
                        <a:ext cx="83160" cy="3960"/>
                      </p14:xfrm>
                    </p:contentPart>
                  </mc:Choice>
                  <mc:Fallback xmlns="">
                    <p:pic>
                      <p:nvPicPr>
                        <p:cNvPr id="44" name="Ink 43">
                          <a:extLst>
                            <a:ext uri="{FF2B5EF4-FFF2-40B4-BE49-F238E27FC236}">
                              <a16:creationId xmlns:a16="http://schemas.microsoft.com/office/drawing/2014/main" id="{41250980-2FE3-BE18-73B5-5B6779528F7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5091240" y="3317320"/>
                          <a:ext cx="100800" cy="21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">
                      <p14:nvContentPartPr>
                        <p14:cNvPr id="47" name="Ink 46">
                          <a:extLst>
                            <a:ext uri="{FF2B5EF4-FFF2-40B4-BE49-F238E27FC236}">
                              <a16:creationId xmlns:a16="http://schemas.microsoft.com/office/drawing/2014/main" id="{401464A4-760A-6B4A-98BB-EB38186B21D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233800" y="3262960"/>
                        <a:ext cx="44280" cy="83160"/>
                      </p14:xfrm>
                    </p:contentPart>
                  </mc:Choice>
                  <mc:Fallback xmlns="">
                    <p:pic>
                      <p:nvPicPr>
                        <p:cNvPr id="47" name="Ink 46">
                          <a:extLst>
                            <a:ext uri="{FF2B5EF4-FFF2-40B4-BE49-F238E27FC236}">
                              <a16:creationId xmlns:a16="http://schemas.microsoft.com/office/drawing/2014/main" id="{401464A4-760A-6B4A-98BB-EB38186B21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5224800" y="3253960"/>
                          <a:ext cx="61920" cy="100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8197" name="Group 8196">
                    <a:extLst>
                      <a:ext uri="{FF2B5EF4-FFF2-40B4-BE49-F238E27FC236}">
                        <a16:creationId xmlns:a16="http://schemas.microsoft.com/office/drawing/2014/main" id="{577134DB-053B-CC9C-E452-490A1FB9DC4B}"/>
                      </a:ext>
                    </a:extLst>
                  </p:cNvPr>
                  <p:cNvGrpSpPr/>
                  <p:nvPr/>
                </p:nvGrpSpPr>
                <p:grpSpPr>
                  <a:xfrm>
                    <a:off x="5944800" y="2774800"/>
                    <a:ext cx="459000" cy="261360"/>
                    <a:chOff x="5944800" y="2774800"/>
                    <a:chExt cx="459000" cy="2613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">
                      <p14:nvContentPartPr>
                        <p14:cNvPr id="55" name="Ink 54">
                          <a:extLst>
                            <a:ext uri="{FF2B5EF4-FFF2-40B4-BE49-F238E27FC236}">
                              <a16:creationId xmlns:a16="http://schemas.microsoft.com/office/drawing/2014/main" id="{A8342775-3359-E4BD-EE1B-A83D8F98AB6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944800" y="2965600"/>
                        <a:ext cx="459000" cy="70560"/>
                      </p14:xfrm>
                    </p:contentPart>
                  </mc:Choice>
                  <mc:Fallback xmlns="">
                    <p:pic>
                      <p:nvPicPr>
                        <p:cNvPr id="55" name="Ink 54">
                          <a:extLst>
                            <a:ext uri="{FF2B5EF4-FFF2-40B4-BE49-F238E27FC236}">
                              <a16:creationId xmlns:a16="http://schemas.microsoft.com/office/drawing/2014/main" id="{A8342775-3359-E4BD-EE1B-A83D8F98AB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5935800" y="2956960"/>
                          <a:ext cx="476640" cy="88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">
                      <p14:nvContentPartPr>
                        <p14:cNvPr id="57" name="Ink 56">
                          <a:extLst>
                            <a:ext uri="{FF2B5EF4-FFF2-40B4-BE49-F238E27FC236}">
                              <a16:creationId xmlns:a16="http://schemas.microsoft.com/office/drawing/2014/main" id="{704AF1C0-9C9D-47BA-96A1-74B937860C9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068640" y="2831680"/>
                        <a:ext cx="97560" cy="2880"/>
                      </p14:xfrm>
                    </p:contentPart>
                  </mc:Choice>
                  <mc:Fallback xmlns="">
                    <p:pic>
                      <p:nvPicPr>
                        <p:cNvPr id="57" name="Ink 56">
                          <a:extLst>
                            <a:ext uri="{FF2B5EF4-FFF2-40B4-BE49-F238E27FC236}">
                              <a16:creationId xmlns:a16="http://schemas.microsoft.com/office/drawing/2014/main" id="{704AF1C0-9C9D-47BA-96A1-74B937860C9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6059640" y="2822680"/>
                          <a:ext cx="115200" cy="20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">
                      <p14:nvContentPartPr>
                        <p14:cNvPr id="63" name="Ink 62">
                          <a:extLst>
                            <a:ext uri="{FF2B5EF4-FFF2-40B4-BE49-F238E27FC236}">
                              <a16:creationId xmlns:a16="http://schemas.microsoft.com/office/drawing/2014/main" id="{F888D30E-043F-20A0-B439-4F842F29114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105720" y="2774800"/>
                        <a:ext cx="11880" cy="81360"/>
                      </p14:xfrm>
                    </p:contentPart>
                  </mc:Choice>
                  <mc:Fallback xmlns="">
                    <p:pic>
                      <p:nvPicPr>
                        <p:cNvPr id="63" name="Ink 62">
                          <a:extLst>
                            <a:ext uri="{FF2B5EF4-FFF2-40B4-BE49-F238E27FC236}">
                              <a16:creationId xmlns:a16="http://schemas.microsoft.com/office/drawing/2014/main" id="{F888D30E-043F-20A0-B439-4F842F2911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6096720" y="2766160"/>
                          <a:ext cx="29520" cy="99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4">
                      <p14:nvContentPartPr>
                        <p14:cNvPr id="8192" name="Ink 8191">
                          <a:extLst>
                            <a:ext uri="{FF2B5EF4-FFF2-40B4-BE49-F238E27FC236}">
                              <a16:creationId xmlns:a16="http://schemas.microsoft.com/office/drawing/2014/main" id="{7A3B0F62-5F36-EE3B-D718-8F3483EB727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228120" y="2788120"/>
                        <a:ext cx="104400" cy="88920"/>
                      </p14:xfrm>
                    </p:contentPart>
                  </mc:Choice>
                  <mc:Fallback xmlns="">
                    <p:pic>
                      <p:nvPicPr>
                        <p:cNvPr id="8192" name="Ink 8191">
                          <a:extLst>
                            <a:ext uri="{FF2B5EF4-FFF2-40B4-BE49-F238E27FC236}">
                              <a16:creationId xmlns:a16="http://schemas.microsoft.com/office/drawing/2014/main" id="{7A3B0F62-5F36-EE3B-D718-8F3483EB727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6219120" y="2779480"/>
                          <a:ext cx="122040" cy="106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8226" name="Group 8225">
                    <a:extLst>
                      <a:ext uri="{FF2B5EF4-FFF2-40B4-BE49-F238E27FC236}">
                        <a16:creationId xmlns:a16="http://schemas.microsoft.com/office/drawing/2014/main" id="{C31BF600-CCE2-FC24-24E7-925AFA8B2945}"/>
                      </a:ext>
                    </a:extLst>
                  </p:cNvPr>
                  <p:cNvGrpSpPr/>
                  <p:nvPr/>
                </p:nvGrpSpPr>
                <p:grpSpPr>
                  <a:xfrm>
                    <a:off x="6036240" y="3261520"/>
                    <a:ext cx="185400" cy="86760"/>
                    <a:chOff x="6036240" y="3261520"/>
                    <a:chExt cx="185400" cy="867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6">
                      <p14:nvContentPartPr>
                        <p14:cNvPr id="8202" name="Ink 8201">
                          <a:extLst>
                            <a:ext uri="{FF2B5EF4-FFF2-40B4-BE49-F238E27FC236}">
                              <a16:creationId xmlns:a16="http://schemas.microsoft.com/office/drawing/2014/main" id="{175E75CF-B22D-84ED-C3CA-4E3085FB27B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036240" y="3292480"/>
                        <a:ext cx="89280" cy="18360"/>
                      </p14:xfrm>
                    </p:contentPart>
                  </mc:Choice>
                  <mc:Fallback xmlns="">
                    <p:pic>
                      <p:nvPicPr>
                        <p:cNvPr id="8202" name="Ink 8201">
                          <a:extLst>
                            <a:ext uri="{FF2B5EF4-FFF2-40B4-BE49-F238E27FC236}">
                              <a16:creationId xmlns:a16="http://schemas.microsoft.com/office/drawing/2014/main" id="{175E75CF-B22D-84ED-C3CA-4E3085FB27B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7"/>
                        <a:stretch>
                          <a:fillRect/>
                        </a:stretch>
                      </p:blipFill>
                      <p:spPr>
                        <a:xfrm>
                          <a:off x="6027240" y="3283840"/>
                          <a:ext cx="10692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8">
                      <p14:nvContentPartPr>
                        <p14:cNvPr id="8205" name="Ink 8204">
                          <a:extLst>
                            <a:ext uri="{FF2B5EF4-FFF2-40B4-BE49-F238E27FC236}">
                              <a16:creationId xmlns:a16="http://schemas.microsoft.com/office/drawing/2014/main" id="{6E186C5D-014A-BD1F-E2F6-44CD53FA5F5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071520" y="3274840"/>
                        <a:ext cx="5040" cy="48960"/>
                      </p14:xfrm>
                    </p:contentPart>
                  </mc:Choice>
                  <mc:Fallback xmlns="">
                    <p:pic>
                      <p:nvPicPr>
                        <p:cNvPr id="8205" name="Ink 8204">
                          <a:extLst>
                            <a:ext uri="{FF2B5EF4-FFF2-40B4-BE49-F238E27FC236}">
                              <a16:creationId xmlns:a16="http://schemas.microsoft.com/office/drawing/2014/main" id="{6E186C5D-014A-BD1F-E2F6-44CD53FA5F5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9"/>
                        <a:stretch>
                          <a:fillRect/>
                        </a:stretch>
                      </p:blipFill>
                      <p:spPr>
                        <a:xfrm>
                          <a:off x="6062520" y="3266200"/>
                          <a:ext cx="22680" cy="66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0">
                      <p14:nvContentPartPr>
                        <p14:cNvPr id="8213" name="Ink 8212">
                          <a:extLst>
                            <a:ext uri="{FF2B5EF4-FFF2-40B4-BE49-F238E27FC236}">
                              <a16:creationId xmlns:a16="http://schemas.microsoft.com/office/drawing/2014/main" id="{2FEB54A6-4293-5ABD-F1CD-C9C55A01367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169440" y="3261520"/>
                        <a:ext cx="52200" cy="86760"/>
                      </p14:xfrm>
                    </p:contentPart>
                  </mc:Choice>
                  <mc:Fallback xmlns="">
                    <p:pic>
                      <p:nvPicPr>
                        <p:cNvPr id="8213" name="Ink 8212">
                          <a:extLst>
                            <a:ext uri="{FF2B5EF4-FFF2-40B4-BE49-F238E27FC236}">
                              <a16:creationId xmlns:a16="http://schemas.microsoft.com/office/drawing/2014/main" id="{2FEB54A6-4293-5ABD-F1CD-C9C55A01367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1"/>
                        <a:stretch>
                          <a:fillRect/>
                        </a:stretch>
                      </p:blipFill>
                      <p:spPr>
                        <a:xfrm>
                          <a:off x="6160440" y="3252520"/>
                          <a:ext cx="69840" cy="104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8236" name="Group 8235">
                    <a:extLst>
                      <a:ext uri="{FF2B5EF4-FFF2-40B4-BE49-F238E27FC236}">
                        <a16:creationId xmlns:a16="http://schemas.microsoft.com/office/drawing/2014/main" id="{D602A342-D74C-F61E-1247-1F5B853D39B8}"/>
                      </a:ext>
                    </a:extLst>
                  </p:cNvPr>
                  <p:cNvGrpSpPr/>
                  <p:nvPr/>
                </p:nvGrpSpPr>
                <p:grpSpPr>
                  <a:xfrm>
                    <a:off x="4451160" y="2778040"/>
                    <a:ext cx="408600" cy="286200"/>
                    <a:chOff x="4451160" y="2778040"/>
                    <a:chExt cx="408600" cy="2862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2">
                      <p14:nvContentPartPr>
                        <p14:cNvPr id="8227" name="Ink 8226">
                          <a:extLst>
                            <a:ext uri="{FF2B5EF4-FFF2-40B4-BE49-F238E27FC236}">
                              <a16:creationId xmlns:a16="http://schemas.microsoft.com/office/drawing/2014/main" id="{64E3D85E-A20F-2999-4717-ADA087DCCB9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485360" y="2999800"/>
                        <a:ext cx="374400" cy="22680"/>
                      </p14:xfrm>
                    </p:contentPart>
                  </mc:Choice>
                  <mc:Fallback xmlns="">
                    <p:pic>
                      <p:nvPicPr>
                        <p:cNvPr id="8227" name="Ink 8226">
                          <a:extLst>
                            <a:ext uri="{FF2B5EF4-FFF2-40B4-BE49-F238E27FC236}">
                              <a16:creationId xmlns:a16="http://schemas.microsoft.com/office/drawing/2014/main" id="{64E3D85E-A20F-2999-4717-ADA087DCCB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3"/>
                        <a:stretch>
                          <a:fillRect/>
                        </a:stretch>
                      </p:blipFill>
                      <p:spPr>
                        <a:xfrm>
                          <a:off x="4476360" y="2990800"/>
                          <a:ext cx="392040" cy="40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4">
                      <p14:nvContentPartPr>
                        <p14:cNvPr id="8230" name="Ink 8229">
                          <a:extLst>
                            <a:ext uri="{FF2B5EF4-FFF2-40B4-BE49-F238E27FC236}">
                              <a16:creationId xmlns:a16="http://schemas.microsoft.com/office/drawing/2014/main" id="{8B543C92-AE1D-CAD1-6AC3-B50A5DC3C74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451160" y="2975320"/>
                        <a:ext cx="61560" cy="88920"/>
                      </p14:xfrm>
                    </p:contentPart>
                  </mc:Choice>
                  <mc:Fallback xmlns="">
                    <p:pic>
                      <p:nvPicPr>
                        <p:cNvPr id="8230" name="Ink 8229">
                          <a:extLst>
                            <a:ext uri="{FF2B5EF4-FFF2-40B4-BE49-F238E27FC236}">
                              <a16:creationId xmlns:a16="http://schemas.microsoft.com/office/drawing/2014/main" id="{8B543C92-AE1D-CAD1-6AC3-B50A5DC3C7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5"/>
                        <a:stretch>
                          <a:fillRect/>
                        </a:stretch>
                      </p:blipFill>
                      <p:spPr>
                        <a:xfrm>
                          <a:off x="4442160" y="2966680"/>
                          <a:ext cx="79200" cy="106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6">
                      <p14:nvContentPartPr>
                        <p14:cNvPr id="8231" name="Ink 8230">
                          <a:extLst>
                            <a:ext uri="{FF2B5EF4-FFF2-40B4-BE49-F238E27FC236}">
                              <a16:creationId xmlns:a16="http://schemas.microsoft.com/office/drawing/2014/main" id="{0F758371-513F-535F-3AF3-2F304D5E269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558080" y="2847880"/>
                        <a:ext cx="77760" cy="5400"/>
                      </p14:xfrm>
                    </p:contentPart>
                  </mc:Choice>
                  <mc:Fallback xmlns="">
                    <p:pic>
                      <p:nvPicPr>
                        <p:cNvPr id="8231" name="Ink 8230">
                          <a:extLst>
                            <a:ext uri="{FF2B5EF4-FFF2-40B4-BE49-F238E27FC236}">
                              <a16:creationId xmlns:a16="http://schemas.microsoft.com/office/drawing/2014/main" id="{0F758371-513F-535F-3AF3-2F304D5E26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7"/>
                        <a:stretch>
                          <a:fillRect/>
                        </a:stretch>
                      </p:blipFill>
                      <p:spPr>
                        <a:xfrm>
                          <a:off x="4549080" y="2838880"/>
                          <a:ext cx="95400" cy="23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8">
                      <p14:nvContentPartPr>
                        <p14:cNvPr id="8232" name="Ink 8231">
                          <a:extLst>
                            <a:ext uri="{FF2B5EF4-FFF2-40B4-BE49-F238E27FC236}">
                              <a16:creationId xmlns:a16="http://schemas.microsoft.com/office/drawing/2014/main" id="{491780F6-06B4-3AA9-CD25-780C826F555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709640" y="2778040"/>
                        <a:ext cx="93600" cy="89640"/>
                      </p14:xfrm>
                    </p:contentPart>
                  </mc:Choice>
                  <mc:Fallback xmlns="">
                    <p:pic>
                      <p:nvPicPr>
                        <p:cNvPr id="8232" name="Ink 8231">
                          <a:extLst>
                            <a:ext uri="{FF2B5EF4-FFF2-40B4-BE49-F238E27FC236}">
                              <a16:creationId xmlns:a16="http://schemas.microsoft.com/office/drawing/2014/main" id="{491780F6-06B4-3AA9-CD25-780C826F55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9"/>
                        <a:stretch>
                          <a:fillRect/>
                        </a:stretch>
                      </p:blipFill>
                      <p:spPr>
                        <a:xfrm>
                          <a:off x="4701000" y="2769040"/>
                          <a:ext cx="111240" cy="107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8235" name="Group 8234">
                    <a:extLst>
                      <a:ext uri="{FF2B5EF4-FFF2-40B4-BE49-F238E27FC236}">
                        <a16:creationId xmlns:a16="http://schemas.microsoft.com/office/drawing/2014/main" id="{363B0960-49FA-6F62-E54A-60BCE9FE8C1F}"/>
                      </a:ext>
                    </a:extLst>
                  </p:cNvPr>
                  <p:cNvGrpSpPr/>
                  <p:nvPr/>
                </p:nvGrpSpPr>
                <p:grpSpPr>
                  <a:xfrm>
                    <a:off x="4583280" y="3238120"/>
                    <a:ext cx="140400" cy="83160"/>
                    <a:chOff x="4583280" y="3238120"/>
                    <a:chExt cx="140400" cy="831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0">
                      <p14:nvContentPartPr>
                        <p14:cNvPr id="8233" name="Ink 8232">
                          <a:extLst>
                            <a:ext uri="{FF2B5EF4-FFF2-40B4-BE49-F238E27FC236}">
                              <a16:creationId xmlns:a16="http://schemas.microsoft.com/office/drawing/2014/main" id="{B79EC428-77E7-E010-685D-E534C937FA7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583280" y="3276640"/>
                        <a:ext cx="41040" cy="1440"/>
                      </p14:xfrm>
                    </p:contentPart>
                  </mc:Choice>
                  <mc:Fallback xmlns="">
                    <p:pic>
                      <p:nvPicPr>
                        <p:cNvPr id="8233" name="Ink 8232">
                          <a:extLst>
                            <a:ext uri="{FF2B5EF4-FFF2-40B4-BE49-F238E27FC236}">
                              <a16:creationId xmlns:a16="http://schemas.microsoft.com/office/drawing/2014/main" id="{B79EC428-77E7-E010-685D-E534C937FA7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1"/>
                        <a:stretch>
                          <a:fillRect/>
                        </a:stretch>
                      </p:blipFill>
                      <p:spPr>
                        <a:xfrm>
                          <a:off x="4574640" y="3267640"/>
                          <a:ext cx="58680" cy="19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2">
                      <p14:nvContentPartPr>
                        <p14:cNvPr id="8234" name="Ink 8233">
                          <a:extLst>
                            <a:ext uri="{FF2B5EF4-FFF2-40B4-BE49-F238E27FC236}">
                              <a16:creationId xmlns:a16="http://schemas.microsoft.com/office/drawing/2014/main" id="{8F26816B-9EB0-0E17-BB9B-F6F2A69E900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693080" y="3238120"/>
                        <a:ext cx="30600" cy="83160"/>
                      </p14:xfrm>
                    </p:contentPart>
                  </mc:Choice>
                  <mc:Fallback xmlns="">
                    <p:pic>
                      <p:nvPicPr>
                        <p:cNvPr id="8234" name="Ink 8233">
                          <a:extLst>
                            <a:ext uri="{FF2B5EF4-FFF2-40B4-BE49-F238E27FC236}">
                              <a16:creationId xmlns:a16="http://schemas.microsoft.com/office/drawing/2014/main" id="{8F26816B-9EB0-0E17-BB9B-F6F2A69E90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3"/>
                        <a:stretch>
                          <a:fillRect/>
                        </a:stretch>
                      </p:blipFill>
                      <p:spPr>
                        <a:xfrm>
                          <a:off x="4684440" y="3229120"/>
                          <a:ext cx="48240" cy="100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8241" name="Group 8240">
                    <a:extLst>
                      <a:ext uri="{FF2B5EF4-FFF2-40B4-BE49-F238E27FC236}">
                        <a16:creationId xmlns:a16="http://schemas.microsoft.com/office/drawing/2014/main" id="{698B4E8D-7CEE-8BD8-BC5F-FF0348170E70}"/>
                      </a:ext>
                    </a:extLst>
                  </p:cNvPr>
                  <p:cNvGrpSpPr/>
                  <p:nvPr/>
                </p:nvGrpSpPr>
                <p:grpSpPr>
                  <a:xfrm>
                    <a:off x="6457080" y="2773000"/>
                    <a:ext cx="394200" cy="275400"/>
                    <a:chOff x="6457080" y="2773000"/>
                    <a:chExt cx="394200" cy="2754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4">
                      <p14:nvContentPartPr>
                        <p14:cNvPr id="8237" name="Ink 8236">
                          <a:extLst>
                            <a:ext uri="{FF2B5EF4-FFF2-40B4-BE49-F238E27FC236}">
                              <a16:creationId xmlns:a16="http://schemas.microsoft.com/office/drawing/2014/main" id="{4B7DA1BA-5C4A-6B5C-BCB1-071AC9A3961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457080" y="2978200"/>
                        <a:ext cx="394200" cy="70200"/>
                      </p14:xfrm>
                    </p:contentPart>
                  </mc:Choice>
                  <mc:Fallback xmlns="">
                    <p:pic>
                      <p:nvPicPr>
                        <p:cNvPr id="8237" name="Ink 8236">
                          <a:extLst>
                            <a:ext uri="{FF2B5EF4-FFF2-40B4-BE49-F238E27FC236}">
                              <a16:creationId xmlns:a16="http://schemas.microsoft.com/office/drawing/2014/main" id="{4B7DA1BA-5C4A-6B5C-BCB1-071AC9A396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5"/>
                        <a:stretch>
                          <a:fillRect/>
                        </a:stretch>
                      </p:blipFill>
                      <p:spPr>
                        <a:xfrm>
                          <a:off x="6448080" y="2969560"/>
                          <a:ext cx="411840" cy="87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6">
                      <p14:nvContentPartPr>
                        <p14:cNvPr id="8238" name="Ink 8237">
                          <a:extLst>
                            <a:ext uri="{FF2B5EF4-FFF2-40B4-BE49-F238E27FC236}">
                              <a16:creationId xmlns:a16="http://schemas.microsoft.com/office/drawing/2014/main" id="{1CAB53EE-A99F-1EC5-51A6-C8E0751A2A1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549600" y="2845720"/>
                        <a:ext cx="96480" cy="2160"/>
                      </p14:xfrm>
                    </p:contentPart>
                  </mc:Choice>
                  <mc:Fallback xmlns="">
                    <p:pic>
                      <p:nvPicPr>
                        <p:cNvPr id="8238" name="Ink 8237">
                          <a:extLst>
                            <a:ext uri="{FF2B5EF4-FFF2-40B4-BE49-F238E27FC236}">
                              <a16:creationId xmlns:a16="http://schemas.microsoft.com/office/drawing/2014/main" id="{1CAB53EE-A99F-1EC5-51A6-C8E0751A2A1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7"/>
                        <a:stretch>
                          <a:fillRect/>
                        </a:stretch>
                      </p:blipFill>
                      <p:spPr>
                        <a:xfrm>
                          <a:off x="6540600" y="2837080"/>
                          <a:ext cx="114120" cy="19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8">
                      <p14:nvContentPartPr>
                        <p14:cNvPr id="8239" name="Ink 8238">
                          <a:extLst>
                            <a:ext uri="{FF2B5EF4-FFF2-40B4-BE49-F238E27FC236}">
                              <a16:creationId xmlns:a16="http://schemas.microsoft.com/office/drawing/2014/main" id="{E8EACB18-3B9A-AC4D-BFBB-37951DD287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593520" y="2816560"/>
                        <a:ext cx="14040" cy="74880"/>
                      </p14:xfrm>
                    </p:contentPart>
                  </mc:Choice>
                  <mc:Fallback xmlns="">
                    <p:pic>
                      <p:nvPicPr>
                        <p:cNvPr id="8239" name="Ink 8238">
                          <a:extLst>
                            <a:ext uri="{FF2B5EF4-FFF2-40B4-BE49-F238E27FC236}">
                              <a16:creationId xmlns:a16="http://schemas.microsoft.com/office/drawing/2014/main" id="{E8EACB18-3B9A-AC4D-BFBB-37951DD287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9"/>
                        <a:stretch>
                          <a:fillRect/>
                        </a:stretch>
                      </p:blipFill>
                      <p:spPr>
                        <a:xfrm>
                          <a:off x="6584520" y="2807560"/>
                          <a:ext cx="31680" cy="92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0">
                      <p14:nvContentPartPr>
                        <p14:cNvPr id="8240" name="Ink 8239">
                          <a:extLst>
                            <a:ext uri="{FF2B5EF4-FFF2-40B4-BE49-F238E27FC236}">
                              <a16:creationId xmlns:a16="http://schemas.microsoft.com/office/drawing/2014/main" id="{637B0120-07D5-13BB-3A26-B7216FFCE2C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732840" y="2773000"/>
                        <a:ext cx="78120" cy="97920"/>
                      </p14:xfrm>
                    </p:contentPart>
                  </mc:Choice>
                  <mc:Fallback xmlns="">
                    <p:pic>
                      <p:nvPicPr>
                        <p:cNvPr id="8240" name="Ink 8239">
                          <a:extLst>
                            <a:ext uri="{FF2B5EF4-FFF2-40B4-BE49-F238E27FC236}">
                              <a16:creationId xmlns:a16="http://schemas.microsoft.com/office/drawing/2014/main" id="{637B0120-07D5-13BB-3A26-B7216FFCE2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1"/>
                        <a:stretch>
                          <a:fillRect/>
                        </a:stretch>
                      </p:blipFill>
                      <p:spPr>
                        <a:xfrm>
                          <a:off x="6724200" y="2764000"/>
                          <a:ext cx="95760" cy="115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8246" name="Group 8245">
                    <a:extLst>
                      <a:ext uri="{FF2B5EF4-FFF2-40B4-BE49-F238E27FC236}">
                        <a16:creationId xmlns:a16="http://schemas.microsoft.com/office/drawing/2014/main" id="{6029CBEE-EC54-F041-0812-99C072BBC67E}"/>
                      </a:ext>
                    </a:extLst>
                  </p:cNvPr>
                  <p:cNvGrpSpPr/>
                  <p:nvPr/>
                </p:nvGrpSpPr>
                <p:grpSpPr>
                  <a:xfrm>
                    <a:off x="6526560" y="3262600"/>
                    <a:ext cx="222480" cy="104400"/>
                    <a:chOff x="6526560" y="3262600"/>
                    <a:chExt cx="222480" cy="1044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2">
                      <p14:nvContentPartPr>
                        <p14:cNvPr id="8242" name="Ink 8241">
                          <a:extLst>
                            <a:ext uri="{FF2B5EF4-FFF2-40B4-BE49-F238E27FC236}">
                              <a16:creationId xmlns:a16="http://schemas.microsoft.com/office/drawing/2014/main" id="{59086708-FD85-4B95-FA1D-391E8C0D7C1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526560" y="3336760"/>
                        <a:ext cx="52920" cy="360"/>
                      </p14:xfrm>
                    </p:contentPart>
                  </mc:Choice>
                  <mc:Fallback xmlns="">
                    <p:pic>
                      <p:nvPicPr>
                        <p:cNvPr id="8242" name="Ink 8241">
                          <a:extLst>
                            <a:ext uri="{FF2B5EF4-FFF2-40B4-BE49-F238E27FC236}">
                              <a16:creationId xmlns:a16="http://schemas.microsoft.com/office/drawing/2014/main" id="{59086708-FD85-4B95-FA1D-391E8C0D7C1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3"/>
                        <a:stretch>
                          <a:fillRect/>
                        </a:stretch>
                      </p:blipFill>
                      <p:spPr>
                        <a:xfrm>
                          <a:off x="6517560" y="3327760"/>
                          <a:ext cx="70560" cy="18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4">
                      <p14:nvContentPartPr>
                        <p14:cNvPr id="8243" name="Ink 8242">
                          <a:extLst>
                            <a:ext uri="{FF2B5EF4-FFF2-40B4-BE49-F238E27FC236}">
                              <a16:creationId xmlns:a16="http://schemas.microsoft.com/office/drawing/2014/main" id="{C02972E9-E180-78BA-5A63-B670404A875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561120" y="3302920"/>
                        <a:ext cx="2520" cy="47520"/>
                      </p14:xfrm>
                    </p:contentPart>
                  </mc:Choice>
                  <mc:Fallback xmlns="">
                    <p:pic>
                      <p:nvPicPr>
                        <p:cNvPr id="8243" name="Ink 8242">
                          <a:extLst>
                            <a:ext uri="{FF2B5EF4-FFF2-40B4-BE49-F238E27FC236}">
                              <a16:creationId xmlns:a16="http://schemas.microsoft.com/office/drawing/2014/main" id="{C02972E9-E180-78BA-5A63-B670404A87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5"/>
                        <a:stretch>
                          <a:fillRect/>
                        </a:stretch>
                      </p:blipFill>
                      <p:spPr>
                        <a:xfrm>
                          <a:off x="6552120" y="3293920"/>
                          <a:ext cx="20160" cy="65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6">
                      <p14:nvContentPartPr>
                        <p14:cNvPr id="8245" name="Ink 8244">
                          <a:extLst>
                            <a:ext uri="{FF2B5EF4-FFF2-40B4-BE49-F238E27FC236}">
                              <a16:creationId xmlns:a16="http://schemas.microsoft.com/office/drawing/2014/main" id="{A4592AA6-A0D7-D550-E3E6-11BD227B114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696120" y="3262600"/>
                        <a:ext cx="52920" cy="104400"/>
                      </p14:xfrm>
                    </p:contentPart>
                  </mc:Choice>
                  <mc:Fallback xmlns="">
                    <p:pic>
                      <p:nvPicPr>
                        <p:cNvPr id="8245" name="Ink 8244">
                          <a:extLst>
                            <a:ext uri="{FF2B5EF4-FFF2-40B4-BE49-F238E27FC236}">
                              <a16:creationId xmlns:a16="http://schemas.microsoft.com/office/drawing/2014/main" id="{A4592AA6-A0D7-D550-E3E6-11BD227B114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7"/>
                        <a:stretch>
                          <a:fillRect/>
                        </a:stretch>
                      </p:blipFill>
                      <p:spPr>
                        <a:xfrm>
                          <a:off x="6687120" y="3253960"/>
                          <a:ext cx="70560" cy="122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8247" name="Ink 8246">
                        <a:extLst>
                          <a:ext uri="{FF2B5EF4-FFF2-40B4-BE49-F238E27FC236}">
                            <a16:creationId xmlns:a16="http://schemas.microsoft.com/office/drawing/2014/main" id="{9B3ECC80-2EDF-9C40-E97E-BC0EA7546E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8280" y="3008800"/>
                      <a:ext cx="419040" cy="14760"/>
                    </p14:xfrm>
                  </p:contentPart>
                </mc:Choice>
                <mc:Fallback xmlns="">
                  <p:pic>
                    <p:nvPicPr>
                      <p:cNvPr id="8247" name="Ink 8246">
                        <a:extLst>
                          <a:ext uri="{FF2B5EF4-FFF2-40B4-BE49-F238E27FC236}">
                            <a16:creationId xmlns:a16="http://schemas.microsoft.com/office/drawing/2014/main" id="{9B3ECC80-2EDF-9C40-E97E-BC0EA7546E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3989280" y="2999800"/>
                        <a:ext cx="436680" cy="32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8248" name="Ink 8247">
                        <a:extLst>
                          <a:ext uri="{FF2B5EF4-FFF2-40B4-BE49-F238E27FC236}">
                            <a16:creationId xmlns:a16="http://schemas.microsoft.com/office/drawing/2014/main" id="{004C1DE1-7F60-62B1-2CF8-6DF529E846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4320" y="2981800"/>
                      <a:ext cx="46080" cy="77400"/>
                    </p14:xfrm>
                  </p:contentPart>
                </mc:Choice>
                <mc:Fallback xmlns="">
                  <p:pic>
                    <p:nvPicPr>
                      <p:cNvPr id="8248" name="Ink 8247">
                        <a:extLst>
                          <a:ext uri="{FF2B5EF4-FFF2-40B4-BE49-F238E27FC236}">
                            <a16:creationId xmlns:a16="http://schemas.microsoft.com/office/drawing/2014/main" id="{004C1DE1-7F60-62B1-2CF8-6DF529E84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3985320" y="2973160"/>
                        <a:ext cx="63720" cy="95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8249" name="Ink 8248">
                        <a:extLst>
                          <a:ext uri="{FF2B5EF4-FFF2-40B4-BE49-F238E27FC236}">
                            <a16:creationId xmlns:a16="http://schemas.microsoft.com/office/drawing/2014/main" id="{75F802FE-72A3-E9B0-9CE9-15F8A1145D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08440" y="2899360"/>
                      <a:ext cx="74880" cy="1440"/>
                    </p14:xfrm>
                  </p:contentPart>
                </mc:Choice>
                <mc:Fallback xmlns="">
                  <p:pic>
                    <p:nvPicPr>
                      <p:cNvPr id="8249" name="Ink 8248">
                        <a:extLst>
                          <a:ext uri="{FF2B5EF4-FFF2-40B4-BE49-F238E27FC236}">
                            <a16:creationId xmlns:a16="http://schemas.microsoft.com/office/drawing/2014/main" id="{75F802FE-72A3-E9B0-9CE9-15F8A1145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4099440" y="2890360"/>
                        <a:ext cx="92520" cy="19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8252" name="Ink 8251">
                        <a:extLst>
                          <a:ext uri="{FF2B5EF4-FFF2-40B4-BE49-F238E27FC236}">
                            <a16:creationId xmlns:a16="http://schemas.microsoft.com/office/drawing/2014/main" id="{51A2D111-52EC-A560-4D82-7F82A9B65B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67560" y="2798200"/>
                      <a:ext cx="90360" cy="77040"/>
                    </p14:xfrm>
                  </p:contentPart>
                </mc:Choice>
                <mc:Fallback xmlns="">
                  <p:pic>
                    <p:nvPicPr>
                      <p:cNvPr id="8252" name="Ink 8251">
                        <a:extLst>
                          <a:ext uri="{FF2B5EF4-FFF2-40B4-BE49-F238E27FC236}">
                            <a16:creationId xmlns:a16="http://schemas.microsoft.com/office/drawing/2014/main" id="{51A2D111-52EC-A560-4D82-7F82A9B65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4258920" y="2789200"/>
                        <a:ext cx="108000" cy="94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8255" name="Group 8254">
                    <a:extLst>
                      <a:ext uri="{FF2B5EF4-FFF2-40B4-BE49-F238E27FC236}">
                        <a16:creationId xmlns:a16="http://schemas.microsoft.com/office/drawing/2014/main" id="{AC78CDB1-D3EF-5ECC-AB29-6F45E0778189}"/>
                      </a:ext>
                    </a:extLst>
                  </p:cNvPr>
                  <p:cNvGrpSpPr/>
                  <p:nvPr/>
                </p:nvGrpSpPr>
                <p:grpSpPr>
                  <a:xfrm>
                    <a:off x="4113480" y="3255400"/>
                    <a:ext cx="151920" cy="106560"/>
                    <a:chOff x="4113480" y="3255400"/>
                    <a:chExt cx="151920" cy="1065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6">
                      <p14:nvContentPartPr>
                        <p14:cNvPr id="8253" name="Ink 8252">
                          <a:extLst>
                            <a:ext uri="{FF2B5EF4-FFF2-40B4-BE49-F238E27FC236}">
                              <a16:creationId xmlns:a16="http://schemas.microsoft.com/office/drawing/2014/main" id="{9025F700-5512-C5E7-85EC-349EA5F34D5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113480" y="3301840"/>
                        <a:ext cx="42480" cy="2520"/>
                      </p14:xfrm>
                    </p:contentPart>
                  </mc:Choice>
                  <mc:Fallback xmlns="">
                    <p:pic>
                      <p:nvPicPr>
                        <p:cNvPr id="8253" name="Ink 8252">
                          <a:extLst>
                            <a:ext uri="{FF2B5EF4-FFF2-40B4-BE49-F238E27FC236}">
                              <a16:creationId xmlns:a16="http://schemas.microsoft.com/office/drawing/2014/main" id="{9025F700-5512-C5E7-85EC-349EA5F34D5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7"/>
                        <a:stretch>
                          <a:fillRect/>
                        </a:stretch>
                      </p:blipFill>
                      <p:spPr>
                        <a:xfrm>
                          <a:off x="4104480" y="3292840"/>
                          <a:ext cx="60120" cy="20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8">
                      <p14:nvContentPartPr>
                        <p14:cNvPr id="8254" name="Ink 8253">
                          <a:extLst>
                            <a:ext uri="{FF2B5EF4-FFF2-40B4-BE49-F238E27FC236}">
                              <a16:creationId xmlns:a16="http://schemas.microsoft.com/office/drawing/2014/main" id="{107BE83E-B056-E4C2-0A24-90193A7BE83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220760" y="3255400"/>
                        <a:ext cx="44640" cy="106560"/>
                      </p14:xfrm>
                    </p:contentPart>
                  </mc:Choice>
                  <mc:Fallback xmlns="">
                    <p:pic>
                      <p:nvPicPr>
                        <p:cNvPr id="8254" name="Ink 8253">
                          <a:extLst>
                            <a:ext uri="{FF2B5EF4-FFF2-40B4-BE49-F238E27FC236}">
                              <a16:creationId xmlns:a16="http://schemas.microsoft.com/office/drawing/2014/main" id="{107BE83E-B056-E4C2-0A24-90193A7BE8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9"/>
                        <a:stretch>
                          <a:fillRect/>
                        </a:stretch>
                      </p:blipFill>
                      <p:spPr>
                        <a:xfrm>
                          <a:off x="4211760" y="3246760"/>
                          <a:ext cx="62280" cy="124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8273" name="Ink 8272">
                      <a:extLst>
                        <a:ext uri="{FF2B5EF4-FFF2-40B4-BE49-F238E27FC236}">
                          <a16:creationId xmlns:a16="http://schemas.microsoft.com/office/drawing/2014/main" id="{F837687A-84FE-0DD9-04D8-2CCFB5331D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58080" y="2105560"/>
                    <a:ext cx="1750320" cy="6840"/>
                  </p14:xfrm>
                </p:contentPart>
              </mc:Choice>
              <mc:Fallback xmlns="">
                <p:pic>
                  <p:nvPicPr>
                    <p:cNvPr id="8273" name="Ink 8272">
                      <a:extLst>
                        <a:ext uri="{FF2B5EF4-FFF2-40B4-BE49-F238E27FC236}">
                          <a16:creationId xmlns:a16="http://schemas.microsoft.com/office/drawing/2014/main" id="{F837687A-84FE-0DD9-04D8-2CCFB5331D15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4549440" y="2096560"/>
                      <a:ext cx="1767960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8274" name="Ink 8273">
                      <a:extLst>
                        <a:ext uri="{FF2B5EF4-FFF2-40B4-BE49-F238E27FC236}">
                          <a16:creationId xmlns:a16="http://schemas.microsoft.com/office/drawing/2014/main" id="{8E0778B9-6AA6-5526-AF9B-F17CB359AC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2280" y="2642320"/>
                    <a:ext cx="1395720" cy="55440"/>
                  </p14:xfrm>
                </p:contentPart>
              </mc:Choice>
              <mc:Fallback xmlns="">
                <p:pic>
                  <p:nvPicPr>
                    <p:cNvPr id="8274" name="Ink 8273">
                      <a:extLst>
                        <a:ext uri="{FF2B5EF4-FFF2-40B4-BE49-F238E27FC236}">
                          <a16:creationId xmlns:a16="http://schemas.microsoft.com/office/drawing/2014/main" id="{8E0778B9-6AA6-5526-AF9B-F17CB359AC95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4673640" y="2633320"/>
                      <a:ext cx="1413360" cy="73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8268" name="Ink 8267">
                      <a:extLst>
                        <a:ext uri="{FF2B5EF4-FFF2-40B4-BE49-F238E27FC236}">
                          <a16:creationId xmlns:a16="http://schemas.microsoft.com/office/drawing/2014/main" id="{41D2143F-2B98-3A6F-E01B-50249CB441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5520" y="2080360"/>
                    <a:ext cx="4320" cy="111960"/>
                  </p14:xfrm>
                </p:contentPart>
              </mc:Choice>
              <mc:Fallback xmlns="">
                <p:pic>
                  <p:nvPicPr>
                    <p:cNvPr id="8268" name="Ink 8267">
                      <a:extLst>
                        <a:ext uri="{FF2B5EF4-FFF2-40B4-BE49-F238E27FC236}">
                          <a16:creationId xmlns:a16="http://schemas.microsoft.com/office/drawing/2014/main" id="{41D2143F-2B98-3A6F-E01B-50249CB441DB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6296880" y="2071720"/>
                      <a:ext cx="21960" cy="12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8292" name="Ink 8291">
                      <a:extLst>
                        <a:ext uri="{FF2B5EF4-FFF2-40B4-BE49-F238E27FC236}">
                          <a16:creationId xmlns:a16="http://schemas.microsoft.com/office/drawing/2014/main" id="{C2871503-7C98-D42D-30CF-92A7D5D6DC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46920" y="3067840"/>
                    <a:ext cx="1685520" cy="27720"/>
                  </p14:xfrm>
                </p:contentPart>
              </mc:Choice>
              <mc:Fallback xmlns="">
                <p:pic>
                  <p:nvPicPr>
                    <p:cNvPr id="8292" name="Ink 8291">
                      <a:extLst>
                        <a:ext uri="{FF2B5EF4-FFF2-40B4-BE49-F238E27FC236}">
                          <a16:creationId xmlns:a16="http://schemas.microsoft.com/office/drawing/2014/main" id="{C2871503-7C98-D42D-30CF-92A7D5D6DC62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4537920" y="3059200"/>
                      <a:ext cx="1703160" cy="45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8295" name="Ink 8294">
                      <a:extLst>
                        <a:ext uri="{FF2B5EF4-FFF2-40B4-BE49-F238E27FC236}">
                          <a16:creationId xmlns:a16="http://schemas.microsoft.com/office/drawing/2014/main" id="{4A0D2A85-D043-3F86-B0F7-CD23942016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18840" y="1384480"/>
                    <a:ext cx="15120" cy="1329840"/>
                  </p14:xfrm>
                </p:contentPart>
              </mc:Choice>
              <mc:Fallback xmlns="">
                <p:pic>
                  <p:nvPicPr>
                    <p:cNvPr id="8295" name="Ink 8294">
                      <a:extLst>
                        <a:ext uri="{FF2B5EF4-FFF2-40B4-BE49-F238E27FC236}">
                          <a16:creationId xmlns:a16="http://schemas.microsoft.com/office/drawing/2014/main" id="{4A0D2A85-D043-3F86-B0F7-CD239420160C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6310200" y="1375480"/>
                      <a:ext cx="32760" cy="1347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8277" name="Ink 8276">
                      <a:extLst>
                        <a:ext uri="{FF2B5EF4-FFF2-40B4-BE49-F238E27FC236}">
                          <a16:creationId xmlns:a16="http://schemas.microsoft.com/office/drawing/2014/main" id="{B70927A0-6528-4DF2-8342-BC7AB1BBB9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48880" y="2553760"/>
                    <a:ext cx="1271880" cy="53640"/>
                  </p14:xfrm>
                </p:contentPart>
              </mc:Choice>
              <mc:Fallback xmlns="">
                <p:pic>
                  <p:nvPicPr>
                    <p:cNvPr id="8277" name="Ink 8276">
                      <a:extLst>
                        <a:ext uri="{FF2B5EF4-FFF2-40B4-BE49-F238E27FC236}">
                          <a16:creationId xmlns:a16="http://schemas.microsoft.com/office/drawing/2014/main" id="{B70927A0-6528-4DF2-8342-BC7AB1BBB9E7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4740240" y="2544760"/>
                      <a:ext cx="1289520" cy="71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8279" name="Ink 8278">
                      <a:extLst>
                        <a:ext uri="{FF2B5EF4-FFF2-40B4-BE49-F238E27FC236}">
                          <a16:creationId xmlns:a16="http://schemas.microsoft.com/office/drawing/2014/main" id="{D00A9747-008B-E5B8-0E22-C947E80BA8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10080" y="2476360"/>
                    <a:ext cx="1154160" cy="19800"/>
                  </p14:xfrm>
                </p:contentPart>
              </mc:Choice>
              <mc:Fallback xmlns="">
                <p:pic>
                  <p:nvPicPr>
                    <p:cNvPr id="8279" name="Ink 8278">
                      <a:extLst>
                        <a:ext uri="{FF2B5EF4-FFF2-40B4-BE49-F238E27FC236}">
                          <a16:creationId xmlns:a16="http://schemas.microsoft.com/office/drawing/2014/main" id="{D00A9747-008B-E5B8-0E22-C947E80BA8E1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4801440" y="2467720"/>
                      <a:ext cx="117180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8281" name="Ink 8280">
                      <a:extLst>
                        <a:ext uri="{FF2B5EF4-FFF2-40B4-BE49-F238E27FC236}">
                          <a16:creationId xmlns:a16="http://schemas.microsoft.com/office/drawing/2014/main" id="{3F3F662C-AE63-4A3D-8D90-5C619B6D6E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64800" y="2407600"/>
                    <a:ext cx="1126800" cy="21600"/>
                  </p14:xfrm>
                </p:contentPart>
              </mc:Choice>
              <mc:Fallback xmlns="">
                <p:pic>
                  <p:nvPicPr>
                    <p:cNvPr id="8281" name="Ink 8280">
                      <a:extLst>
                        <a:ext uri="{FF2B5EF4-FFF2-40B4-BE49-F238E27FC236}">
                          <a16:creationId xmlns:a16="http://schemas.microsoft.com/office/drawing/2014/main" id="{3F3F662C-AE63-4A3D-8D90-5C619B6D6E9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4855800" y="2398600"/>
                      <a:ext cx="1144440" cy="3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8282" name="Ink 8281">
                      <a:extLst>
                        <a:ext uri="{FF2B5EF4-FFF2-40B4-BE49-F238E27FC236}">
                          <a16:creationId xmlns:a16="http://schemas.microsoft.com/office/drawing/2014/main" id="{99F42A57-EB7D-7733-23F3-AC95AAE677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04040" y="2260360"/>
                    <a:ext cx="1023480" cy="32400"/>
                  </p14:xfrm>
                </p:contentPart>
              </mc:Choice>
              <mc:Fallback xmlns="">
                <p:pic>
                  <p:nvPicPr>
                    <p:cNvPr id="8282" name="Ink 8281">
                      <a:extLst>
                        <a:ext uri="{FF2B5EF4-FFF2-40B4-BE49-F238E27FC236}">
                          <a16:creationId xmlns:a16="http://schemas.microsoft.com/office/drawing/2014/main" id="{99F42A57-EB7D-7733-23F3-AC95AAE677E9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4895040" y="2251360"/>
                      <a:ext cx="1041120" cy="5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283" name="Ink 8282">
                      <a:extLst>
                        <a:ext uri="{FF2B5EF4-FFF2-40B4-BE49-F238E27FC236}">
                          <a16:creationId xmlns:a16="http://schemas.microsoft.com/office/drawing/2014/main" id="{DF155D78-D74F-D10B-E2FF-02D409D9ED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90080" y="2018080"/>
                    <a:ext cx="789840" cy="30240"/>
                  </p14:xfrm>
                </p:contentPart>
              </mc:Choice>
              <mc:Fallback xmlns="">
                <p:pic>
                  <p:nvPicPr>
                    <p:cNvPr id="8283" name="Ink 8282">
                      <a:extLst>
                        <a:ext uri="{FF2B5EF4-FFF2-40B4-BE49-F238E27FC236}">
                          <a16:creationId xmlns:a16="http://schemas.microsoft.com/office/drawing/2014/main" id="{DF155D78-D74F-D10B-E2FF-02D409D9EDE7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4981440" y="2009440"/>
                      <a:ext cx="807480" cy="47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297" name="Ink 8296">
                      <a:extLst>
                        <a:ext uri="{FF2B5EF4-FFF2-40B4-BE49-F238E27FC236}">
                          <a16:creationId xmlns:a16="http://schemas.microsoft.com/office/drawing/2014/main" id="{F0437E8F-C7D4-8E50-802C-52A01F8EFC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03000" y="1401400"/>
                    <a:ext cx="58680" cy="1377360"/>
                  </p14:xfrm>
                </p:contentPart>
              </mc:Choice>
              <mc:Fallback xmlns="">
                <p:pic>
                  <p:nvPicPr>
                    <p:cNvPr id="8297" name="Ink 8296">
                      <a:extLst>
                        <a:ext uri="{FF2B5EF4-FFF2-40B4-BE49-F238E27FC236}">
                          <a16:creationId xmlns:a16="http://schemas.microsoft.com/office/drawing/2014/main" id="{F0437E8F-C7D4-8E50-802C-52A01F8EFCA5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4494360" y="1392760"/>
                      <a:ext cx="76320" cy="139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307" name="Group 8306">
                  <a:extLst>
                    <a:ext uri="{FF2B5EF4-FFF2-40B4-BE49-F238E27FC236}">
                      <a16:creationId xmlns:a16="http://schemas.microsoft.com/office/drawing/2014/main" id="{1053D455-7102-F6DC-4E1D-8CCC299C0919}"/>
                    </a:ext>
                  </a:extLst>
                </p:cNvPr>
                <p:cNvGrpSpPr/>
                <p:nvPr/>
              </p:nvGrpSpPr>
              <p:grpSpPr>
                <a:xfrm>
                  <a:off x="4696680" y="1390240"/>
                  <a:ext cx="1432080" cy="586440"/>
                  <a:chOff x="4696680" y="1390240"/>
                  <a:chExt cx="1432080" cy="5864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8285" name="Ink 8284">
                        <a:extLst>
                          <a:ext uri="{FF2B5EF4-FFF2-40B4-BE49-F238E27FC236}">
                            <a16:creationId xmlns:a16="http://schemas.microsoft.com/office/drawing/2014/main" id="{E96E49D8-D065-6E08-8278-94E893E7BF5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9760" y="1953640"/>
                      <a:ext cx="696240" cy="23040"/>
                    </p14:xfrm>
                  </p:contentPart>
                </mc:Choice>
                <mc:Fallback xmlns="">
                  <p:pic>
                    <p:nvPicPr>
                      <p:cNvPr id="8285" name="Ink 8284">
                        <a:extLst>
                          <a:ext uri="{FF2B5EF4-FFF2-40B4-BE49-F238E27FC236}">
                            <a16:creationId xmlns:a16="http://schemas.microsoft.com/office/drawing/2014/main" id="{E96E49D8-D065-6E08-8278-94E893E7BF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5030760" y="1944640"/>
                        <a:ext cx="713880" cy="40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8286" name="Ink 8285">
                        <a:extLst>
                          <a:ext uri="{FF2B5EF4-FFF2-40B4-BE49-F238E27FC236}">
                            <a16:creationId xmlns:a16="http://schemas.microsoft.com/office/drawing/2014/main" id="{460E3639-43BB-DD72-B5C1-CAAC75D1775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54520" y="1840240"/>
                      <a:ext cx="684000" cy="41760"/>
                    </p14:xfrm>
                  </p:contentPart>
                </mc:Choice>
                <mc:Fallback xmlns="">
                  <p:pic>
                    <p:nvPicPr>
                      <p:cNvPr id="8286" name="Ink 8285">
                        <a:extLst>
                          <a:ext uri="{FF2B5EF4-FFF2-40B4-BE49-F238E27FC236}">
                            <a16:creationId xmlns:a16="http://schemas.microsoft.com/office/drawing/2014/main" id="{460E3639-43BB-DD72-B5C1-CAAC75D1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5045880" y="1831240"/>
                        <a:ext cx="701640" cy="59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8287" name="Ink 8286">
                        <a:extLst>
                          <a:ext uri="{FF2B5EF4-FFF2-40B4-BE49-F238E27FC236}">
                            <a16:creationId xmlns:a16="http://schemas.microsoft.com/office/drawing/2014/main" id="{639366E1-EC37-5B88-64AC-382DC69E56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81240" y="1794880"/>
                      <a:ext cx="542160" cy="15480"/>
                    </p14:xfrm>
                  </p:contentPart>
                </mc:Choice>
                <mc:Fallback xmlns="">
                  <p:pic>
                    <p:nvPicPr>
                      <p:cNvPr id="8287" name="Ink 8286">
                        <a:extLst>
                          <a:ext uri="{FF2B5EF4-FFF2-40B4-BE49-F238E27FC236}">
                            <a16:creationId xmlns:a16="http://schemas.microsoft.com/office/drawing/2014/main" id="{639366E1-EC37-5B88-64AC-382DC69E56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5172600" y="1786240"/>
                        <a:ext cx="55980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8288" name="Ink 8287">
                        <a:extLst>
                          <a:ext uri="{FF2B5EF4-FFF2-40B4-BE49-F238E27FC236}">
                            <a16:creationId xmlns:a16="http://schemas.microsoft.com/office/drawing/2014/main" id="{C7E738A4-AE73-E4EF-FE31-2310801EDE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53960" y="1714960"/>
                      <a:ext cx="356760" cy="23400"/>
                    </p14:xfrm>
                  </p:contentPart>
                </mc:Choice>
                <mc:Fallback xmlns="">
                  <p:pic>
                    <p:nvPicPr>
                      <p:cNvPr id="8288" name="Ink 8287">
                        <a:extLst>
                          <a:ext uri="{FF2B5EF4-FFF2-40B4-BE49-F238E27FC236}">
                            <a16:creationId xmlns:a16="http://schemas.microsoft.com/office/drawing/2014/main" id="{C7E738A4-AE73-E4EF-FE31-2310801EDE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5244960" y="1705960"/>
                        <a:ext cx="374400" cy="41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8289" name="Ink 8288">
                        <a:extLst>
                          <a:ext uri="{FF2B5EF4-FFF2-40B4-BE49-F238E27FC236}">
                            <a16:creationId xmlns:a16="http://schemas.microsoft.com/office/drawing/2014/main" id="{D5A9EE2D-2621-6FD9-F66B-E5AA8BA6DC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40280" y="1663840"/>
                      <a:ext cx="378720" cy="13680"/>
                    </p14:xfrm>
                  </p:contentPart>
                </mc:Choice>
                <mc:Fallback xmlns="">
                  <p:pic>
                    <p:nvPicPr>
                      <p:cNvPr id="8289" name="Ink 8288">
                        <a:extLst>
                          <a:ext uri="{FF2B5EF4-FFF2-40B4-BE49-F238E27FC236}">
                            <a16:creationId xmlns:a16="http://schemas.microsoft.com/office/drawing/2014/main" id="{D5A9EE2D-2621-6FD9-F66B-E5AA8BA6DC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5231640" y="1654840"/>
                        <a:ext cx="396360" cy="31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8290" name="Ink 8289">
                        <a:extLst>
                          <a:ext uri="{FF2B5EF4-FFF2-40B4-BE49-F238E27FC236}">
                            <a16:creationId xmlns:a16="http://schemas.microsoft.com/office/drawing/2014/main" id="{6570404D-A801-B4F6-7D0D-4B6B04DF21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73760" y="1561600"/>
                      <a:ext cx="232560" cy="30600"/>
                    </p14:xfrm>
                  </p:contentPart>
                </mc:Choice>
                <mc:Fallback xmlns="">
                  <p:pic>
                    <p:nvPicPr>
                      <p:cNvPr id="8290" name="Ink 8289">
                        <a:extLst>
                          <a:ext uri="{FF2B5EF4-FFF2-40B4-BE49-F238E27FC236}">
                            <a16:creationId xmlns:a16="http://schemas.microsoft.com/office/drawing/2014/main" id="{6570404D-A801-B4F6-7D0D-4B6B04DF21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5265120" y="1552600"/>
                        <a:ext cx="250200" cy="48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8299" name="Ink 8298">
                        <a:extLst>
                          <a:ext uri="{FF2B5EF4-FFF2-40B4-BE49-F238E27FC236}">
                            <a16:creationId xmlns:a16="http://schemas.microsoft.com/office/drawing/2014/main" id="{22382C8D-4A90-66A4-C96F-37F624C23E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24120" y="1471960"/>
                      <a:ext cx="114480" cy="5760"/>
                    </p14:xfrm>
                  </p:contentPart>
                </mc:Choice>
                <mc:Fallback xmlns="">
                  <p:pic>
                    <p:nvPicPr>
                      <p:cNvPr id="8299" name="Ink 8298">
                        <a:extLst>
                          <a:ext uri="{FF2B5EF4-FFF2-40B4-BE49-F238E27FC236}">
                            <a16:creationId xmlns:a16="http://schemas.microsoft.com/office/drawing/2014/main" id="{22382C8D-4A90-66A4-C96F-37F624C23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5715120" y="1462960"/>
                        <a:ext cx="132120" cy="23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8300" name="Ink 8299">
                        <a:extLst>
                          <a:ext uri="{FF2B5EF4-FFF2-40B4-BE49-F238E27FC236}">
                            <a16:creationId xmlns:a16="http://schemas.microsoft.com/office/drawing/2014/main" id="{C2312B7C-320E-E580-4413-DD1E05878C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77760" y="1446040"/>
                      <a:ext cx="12240" cy="73800"/>
                    </p14:xfrm>
                  </p:contentPart>
                </mc:Choice>
                <mc:Fallback xmlns="">
                  <p:pic>
                    <p:nvPicPr>
                      <p:cNvPr id="8300" name="Ink 8299">
                        <a:extLst>
                          <a:ext uri="{FF2B5EF4-FFF2-40B4-BE49-F238E27FC236}">
                            <a16:creationId xmlns:a16="http://schemas.microsoft.com/office/drawing/2014/main" id="{C2312B7C-320E-E580-4413-DD1E05878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5768760" y="1437400"/>
                        <a:ext cx="2988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8301" name="Ink 8300">
                        <a:extLst>
                          <a:ext uri="{FF2B5EF4-FFF2-40B4-BE49-F238E27FC236}">
                            <a16:creationId xmlns:a16="http://schemas.microsoft.com/office/drawing/2014/main" id="{4E5E7F84-42B6-1585-9CC3-991D4A89661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868840" y="1390240"/>
                      <a:ext cx="112680" cy="127440"/>
                    </p14:xfrm>
                  </p:contentPart>
                </mc:Choice>
                <mc:Fallback xmlns="">
                  <p:pic>
                    <p:nvPicPr>
                      <p:cNvPr id="8301" name="Ink 8300">
                        <a:extLst>
                          <a:ext uri="{FF2B5EF4-FFF2-40B4-BE49-F238E27FC236}">
                            <a16:creationId xmlns:a16="http://schemas.microsoft.com/office/drawing/2014/main" id="{4E5E7F84-42B6-1585-9CC3-991D4A8966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5860200" y="1381600"/>
                        <a:ext cx="130320" cy="14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8302" name="Ink 8301">
                        <a:extLst>
                          <a:ext uri="{FF2B5EF4-FFF2-40B4-BE49-F238E27FC236}">
                            <a16:creationId xmlns:a16="http://schemas.microsoft.com/office/drawing/2014/main" id="{F83F8102-FBE2-7DC0-72D1-E0443F79D5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046680" y="1441720"/>
                      <a:ext cx="82080" cy="77400"/>
                    </p14:xfrm>
                  </p:contentPart>
                </mc:Choice>
                <mc:Fallback xmlns="">
                  <p:pic>
                    <p:nvPicPr>
                      <p:cNvPr id="8302" name="Ink 8301">
                        <a:extLst>
                          <a:ext uri="{FF2B5EF4-FFF2-40B4-BE49-F238E27FC236}">
                            <a16:creationId xmlns:a16="http://schemas.microsoft.com/office/drawing/2014/main" id="{F83F8102-FBE2-7DC0-72D1-E0443F79D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6038040" y="1432720"/>
                        <a:ext cx="99720" cy="95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8304" name="Ink 8303">
                        <a:extLst>
                          <a:ext uri="{FF2B5EF4-FFF2-40B4-BE49-F238E27FC236}">
                            <a16:creationId xmlns:a16="http://schemas.microsoft.com/office/drawing/2014/main" id="{11916A9F-6464-82FF-453F-FF67A5432F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96680" y="1497880"/>
                      <a:ext cx="108000" cy="5400"/>
                    </p14:xfrm>
                  </p:contentPart>
                </mc:Choice>
                <mc:Fallback xmlns="">
                  <p:pic>
                    <p:nvPicPr>
                      <p:cNvPr id="8304" name="Ink 8303">
                        <a:extLst>
                          <a:ext uri="{FF2B5EF4-FFF2-40B4-BE49-F238E27FC236}">
                            <a16:creationId xmlns:a16="http://schemas.microsoft.com/office/drawing/2014/main" id="{11916A9F-6464-82FF-453F-FF67A5432F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4687680" y="1489240"/>
                        <a:ext cx="125640" cy="23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8305" name="Ink 8304">
                        <a:extLst>
                          <a:ext uri="{FF2B5EF4-FFF2-40B4-BE49-F238E27FC236}">
                            <a16:creationId xmlns:a16="http://schemas.microsoft.com/office/drawing/2014/main" id="{14205F73-2692-FA72-8114-2B3BB326B1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93160" y="1419760"/>
                      <a:ext cx="189720" cy="128880"/>
                    </p14:xfrm>
                  </p:contentPart>
                </mc:Choice>
                <mc:Fallback xmlns="">
                  <p:pic>
                    <p:nvPicPr>
                      <p:cNvPr id="8305" name="Ink 8304">
                        <a:extLst>
                          <a:ext uri="{FF2B5EF4-FFF2-40B4-BE49-F238E27FC236}">
                            <a16:creationId xmlns:a16="http://schemas.microsoft.com/office/drawing/2014/main" id="{14205F73-2692-FA72-8114-2B3BB326B1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4784160" y="1410760"/>
                        <a:ext cx="207360" cy="146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8306" name="Ink 8305">
                        <a:extLst>
                          <a:ext uri="{FF2B5EF4-FFF2-40B4-BE49-F238E27FC236}">
                            <a16:creationId xmlns:a16="http://schemas.microsoft.com/office/drawing/2014/main" id="{C775221A-2EE0-BA1C-83E3-C05B2249BE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37960" y="1420120"/>
                      <a:ext cx="139680" cy="90000"/>
                    </p14:xfrm>
                  </p:contentPart>
                </mc:Choice>
                <mc:Fallback xmlns="">
                  <p:pic>
                    <p:nvPicPr>
                      <p:cNvPr id="8306" name="Ink 8305">
                        <a:extLst>
                          <a:ext uri="{FF2B5EF4-FFF2-40B4-BE49-F238E27FC236}">
                            <a16:creationId xmlns:a16="http://schemas.microsoft.com/office/drawing/2014/main" id="{C775221A-2EE0-BA1C-83E3-C05B2249B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5029320" y="1411120"/>
                        <a:ext cx="157320" cy="107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023B2E-29D7-FBD0-0EC8-9051FAD68700}"/>
                    </a:ext>
                  </a:extLst>
                </p14:cNvPr>
                <p14:cNvContentPartPr/>
                <p14:nvPr/>
              </p14:nvContentPartPr>
              <p14:xfrm>
                <a:off x="3790643" y="3557372"/>
                <a:ext cx="279360" cy="25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023B2E-29D7-FBD0-0EC8-9051FAD687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82003" y="3548372"/>
                  <a:ext cx="297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107801-140E-3477-17AD-1C76DDFA6170}"/>
                    </a:ext>
                  </a:extLst>
                </p14:cNvPr>
                <p14:cNvContentPartPr/>
                <p14:nvPr/>
              </p14:nvContentPartPr>
              <p14:xfrm>
                <a:off x="5744723" y="3554132"/>
                <a:ext cx="284760" cy="230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107801-140E-3477-17AD-1C76DDFA61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36083" y="3545492"/>
                  <a:ext cx="3024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953A4CE-B9F6-6665-079C-C732577F0166}"/>
              </a:ext>
            </a:extLst>
          </p:cNvPr>
          <p:cNvGrpSpPr/>
          <p:nvPr/>
        </p:nvGrpSpPr>
        <p:grpSpPr>
          <a:xfrm>
            <a:off x="1305083" y="4144569"/>
            <a:ext cx="4724400" cy="2766240"/>
            <a:chOff x="1819871" y="4155922"/>
            <a:chExt cx="4724400" cy="2766240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ACDA2F8D-B4E5-D3A8-FEFC-CA40B2244EFE}"/>
                </a:ext>
              </a:extLst>
            </p:cNvPr>
            <p:cNvGrpSpPr/>
            <p:nvPr/>
          </p:nvGrpSpPr>
          <p:grpSpPr>
            <a:xfrm>
              <a:off x="1819871" y="4155922"/>
              <a:ext cx="4724400" cy="2766240"/>
              <a:chOff x="2220443" y="4004716"/>
              <a:chExt cx="4724400" cy="276624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8C2F7DD-D8F3-6A40-BF41-C9867BB19FBF}"/>
                  </a:ext>
                </a:extLst>
              </p:cNvPr>
              <p:cNvGrpSpPr/>
              <p:nvPr/>
            </p:nvGrpSpPr>
            <p:grpSpPr>
              <a:xfrm>
                <a:off x="2220443" y="4004716"/>
                <a:ext cx="4724400" cy="2570575"/>
                <a:chOff x="3292522" y="3953397"/>
                <a:chExt cx="4724400" cy="2570575"/>
              </a:xfrm>
            </p:grpSpPr>
            <p:pic>
              <p:nvPicPr>
                <p:cNvPr id="6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8296" y="3953397"/>
                  <a:ext cx="3731704" cy="208214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3292522" y="6154640"/>
                  <a:ext cx="472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      -41.5   -29.5   -17.5  -5.5     6.5    18.5    30.5 </a:t>
                  </a:r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C78E85B-137B-43B1-366E-D9B19E67F9B4}"/>
                  </a:ext>
                </a:extLst>
              </p:cNvPr>
              <p:cNvGrpSpPr/>
              <p:nvPr/>
            </p:nvGrpSpPr>
            <p:grpSpPr>
              <a:xfrm>
                <a:off x="2525243" y="4046836"/>
                <a:ext cx="3805917" cy="2724120"/>
                <a:chOff x="2525243" y="4046836"/>
                <a:chExt cx="3805917" cy="272412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906B21F4-9578-DAF5-4134-24173F4D43BA}"/>
                    </a:ext>
                  </a:extLst>
                </p:cNvPr>
                <p:cNvGrpSpPr/>
                <p:nvPr/>
              </p:nvGrpSpPr>
              <p:grpSpPr>
                <a:xfrm>
                  <a:off x="4621880" y="4046836"/>
                  <a:ext cx="143640" cy="2724120"/>
                  <a:chOff x="4621880" y="4046836"/>
                  <a:chExt cx="143640" cy="27241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19" name="Ink 18">
                        <a:extLst>
                          <a:ext uri="{FF2B5EF4-FFF2-40B4-BE49-F238E27FC236}">
                            <a16:creationId xmlns:a16="http://schemas.microsoft.com/office/drawing/2014/main" id="{B446B550-B79C-5E78-E40A-509DB98C7B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21880" y="4046836"/>
                      <a:ext cx="23760" cy="2063520"/>
                    </p14:xfrm>
                  </p:contentPart>
                </mc:Choice>
                <mc:Fallback xmlns="">
                  <p:pic>
                    <p:nvPicPr>
                      <p:cNvPr id="19" name="Ink 18">
                        <a:extLst>
                          <a:ext uri="{FF2B5EF4-FFF2-40B4-BE49-F238E27FC236}">
                            <a16:creationId xmlns:a16="http://schemas.microsoft.com/office/drawing/2014/main" id="{B446B550-B79C-5E78-E40A-509DB98C7B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4613014" y="4037834"/>
                        <a:ext cx="41137" cy="20811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22" name="Ink 21">
                        <a:extLst>
                          <a:ext uri="{FF2B5EF4-FFF2-40B4-BE49-F238E27FC236}">
                            <a16:creationId xmlns:a16="http://schemas.microsoft.com/office/drawing/2014/main" id="{EDBC2C79-C034-F4CD-8EA4-DA6A9BF6D5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30160" y="6603556"/>
                      <a:ext cx="135360" cy="167400"/>
                    </p14:xfrm>
                  </p:contentPart>
                </mc:Choice>
                <mc:Fallback xmlns="">
                  <p:pic>
                    <p:nvPicPr>
                      <p:cNvPr id="22" name="Ink 21">
                        <a:extLst>
                          <a:ext uri="{FF2B5EF4-FFF2-40B4-BE49-F238E27FC236}">
                            <a16:creationId xmlns:a16="http://schemas.microsoft.com/office/drawing/2014/main" id="{EDBC2C79-C034-F4CD-8EA4-DA6A9BF6D5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4621160" y="6594575"/>
                        <a:ext cx="153000" cy="1850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4994E93-390C-67DE-CCA9-3B6E487446CD}"/>
                    </a:ext>
                  </a:extLst>
                </p:cNvPr>
                <p:cNvGrpSpPr/>
                <p:nvPr/>
              </p:nvGrpSpPr>
              <p:grpSpPr>
                <a:xfrm>
                  <a:off x="4727360" y="5553796"/>
                  <a:ext cx="1006560" cy="324000"/>
                  <a:chOff x="4727360" y="5553796"/>
                  <a:chExt cx="1006560" cy="3240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35" name="Ink 34">
                        <a:extLst>
                          <a:ext uri="{FF2B5EF4-FFF2-40B4-BE49-F238E27FC236}">
                            <a16:creationId xmlns:a16="http://schemas.microsoft.com/office/drawing/2014/main" id="{114AB9AE-AFE4-FE76-1459-EC82445E56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27360" y="5800036"/>
                      <a:ext cx="444960" cy="2844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114AB9AE-AFE4-FE76-1459-EC82445E56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4718360" y="5791036"/>
                        <a:ext cx="462600" cy="4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36" name="Ink 35">
                        <a:extLst>
                          <a:ext uri="{FF2B5EF4-FFF2-40B4-BE49-F238E27FC236}">
                            <a16:creationId xmlns:a16="http://schemas.microsoft.com/office/drawing/2014/main" id="{5FE11A41-CA73-A875-4D6F-315DD64BA0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68000" y="5704996"/>
                      <a:ext cx="18360" cy="146880"/>
                    </p14:xfrm>
                  </p:contentPart>
                </mc:Choice>
                <mc:Fallback xmlns="">
                  <p:pic>
                    <p:nvPicPr>
                      <p:cNvPr id="36" name="Ink 35">
                        <a:extLst>
                          <a:ext uri="{FF2B5EF4-FFF2-40B4-BE49-F238E27FC236}">
                            <a16:creationId xmlns:a16="http://schemas.microsoft.com/office/drawing/2014/main" id="{5FE11A41-CA73-A875-4D6F-315DD64BA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5159000" y="5695996"/>
                        <a:ext cx="36000" cy="164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39" name="Ink 38">
                        <a:extLst>
                          <a:ext uri="{FF2B5EF4-FFF2-40B4-BE49-F238E27FC236}">
                            <a16:creationId xmlns:a16="http://schemas.microsoft.com/office/drawing/2014/main" id="{250B8888-A9E4-2CD9-B895-0B4D2DEC0E7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23120" y="5630476"/>
                      <a:ext cx="131760" cy="9360"/>
                    </p14:xfrm>
                  </p:contentPart>
                </mc:Choice>
                <mc:Fallback xmlns="">
                  <p:pic>
                    <p:nvPicPr>
                      <p:cNvPr id="39" name="Ink 38">
                        <a:extLst>
                          <a:ext uri="{FF2B5EF4-FFF2-40B4-BE49-F238E27FC236}">
                            <a16:creationId xmlns:a16="http://schemas.microsoft.com/office/drawing/2014/main" id="{250B8888-A9E4-2CD9-B895-0B4D2DEC0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4814120" y="5621476"/>
                        <a:ext cx="149400" cy="27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40" name="Ink 39">
                        <a:extLst>
                          <a:ext uri="{FF2B5EF4-FFF2-40B4-BE49-F238E27FC236}">
                            <a16:creationId xmlns:a16="http://schemas.microsoft.com/office/drawing/2014/main" id="{5E58CA18-5FC3-F0CF-C60E-829DF0F0B8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81440" y="5553796"/>
                      <a:ext cx="2880" cy="136800"/>
                    </p14:xfrm>
                  </p:contentPart>
                </mc:Choice>
                <mc:Fallback xmlns="">
                  <p:pic>
                    <p:nvPicPr>
                      <p:cNvPr id="40" name="Ink 39">
                        <a:extLst>
                          <a:ext uri="{FF2B5EF4-FFF2-40B4-BE49-F238E27FC236}">
                            <a16:creationId xmlns:a16="http://schemas.microsoft.com/office/drawing/2014/main" id="{5E58CA18-5FC3-F0CF-C60E-829DF0F0B8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4872440" y="5544796"/>
                        <a:ext cx="2052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7A6DF6B6-AFA5-F839-77FA-C629D3DA37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90880" y="5566036"/>
                      <a:ext cx="13320" cy="145440"/>
                    </p14:xfrm>
                  </p:contentPart>
                </mc:Choice>
                <mc:Fallback xmlns=""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7A6DF6B6-AFA5-F839-77FA-C629D3DA37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4981880" y="5557036"/>
                        <a:ext cx="30960" cy="163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45" name="Ink 44">
                        <a:extLst>
                          <a:ext uri="{FF2B5EF4-FFF2-40B4-BE49-F238E27FC236}">
                            <a16:creationId xmlns:a16="http://schemas.microsoft.com/office/drawing/2014/main" id="{38650CA8-8DAF-AF15-A915-FD1EC46BD9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67200" y="5562796"/>
                      <a:ext cx="100440" cy="10944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38650CA8-8DAF-AF15-A915-FD1EC46BD9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5058200" y="5553796"/>
                        <a:ext cx="118080" cy="127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49" name="Ink 48">
                        <a:extLst>
                          <a:ext uri="{FF2B5EF4-FFF2-40B4-BE49-F238E27FC236}">
                            <a16:creationId xmlns:a16="http://schemas.microsoft.com/office/drawing/2014/main" id="{48E808D6-7B6C-F290-437E-4383FD416A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222000" y="5744956"/>
                      <a:ext cx="511920" cy="13284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48E808D6-7B6C-F290-437E-4383FD416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5213000" y="5736316"/>
                        <a:ext cx="529560" cy="15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50" name="Ink 49">
                        <a:extLst>
                          <a:ext uri="{FF2B5EF4-FFF2-40B4-BE49-F238E27FC236}">
                            <a16:creationId xmlns:a16="http://schemas.microsoft.com/office/drawing/2014/main" id="{2CB05709-2D5D-C9DD-A5DF-4F74081A6C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341160" y="5602396"/>
                      <a:ext cx="100080" cy="15120"/>
                    </p14:xfrm>
                  </p:contentPart>
                </mc:Choice>
                <mc:Fallback xmlns="">
                  <p:pic>
                    <p:nvPicPr>
                      <p:cNvPr id="50" name="Ink 49">
                        <a:extLst>
                          <a:ext uri="{FF2B5EF4-FFF2-40B4-BE49-F238E27FC236}">
                            <a16:creationId xmlns:a16="http://schemas.microsoft.com/office/drawing/2014/main" id="{2CB05709-2D5D-C9DD-A5DF-4F74081A6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5332160" y="5593396"/>
                        <a:ext cx="117720" cy="32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52" name="Ink 51">
                        <a:extLst>
                          <a:ext uri="{FF2B5EF4-FFF2-40B4-BE49-F238E27FC236}">
                            <a16:creationId xmlns:a16="http://schemas.microsoft.com/office/drawing/2014/main" id="{1002D109-1CFE-2627-A798-2DE26DA6F7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412080" y="5553796"/>
                      <a:ext cx="360" cy="118080"/>
                    </p14:xfrm>
                  </p:contentPart>
                </mc:Choice>
                <mc:Fallback xmlns="">
                  <p:pic>
                    <p:nvPicPr>
                      <p:cNvPr id="52" name="Ink 51">
                        <a:extLst>
                          <a:ext uri="{FF2B5EF4-FFF2-40B4-BE49-F238E27FC236}">
                            <a16:creationId xmlns:a16="http://schemas.microsoft.com/office/drawing/2014/main" id="{1002D109-1CFE-2627-A798-2DE26DA6F7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5403080" y="5544796"/>
                        <a:ext cx="18000" cy="13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138661B6-351D-CC1C-9AEB-8A7FB758DB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02800" y="5571076"/>
                      <a:ext cx="2520" cy="70560"/>
                    </p14:xfrm>
                  </p:contentPart>
                </mc:Choice>
                <mc:Fallback xmlns=""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138661B6-351D-CC1C-9AEB-8A7FB758DB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5494160" y="5562076"/>
                        <a:ext cx="20160" cy="88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54" name="Ink 53">
                        <a:extLst>
                          <a:ext uri="{FF2B5EF4-FFF2-40B4-BE49-F238E27FC236}">
                            <a16:creationId xmlns:a16="http://schemas.microsoft.com/office/drawing/2014/main" id="{92ABA172-3BE1-6224-A69F-167D870833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63640" y="5554876"/>
                      <a:ext cx="101520" cy="10404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92ABA172-3BE1-6224-A69F-167D870833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5554640" y="5546236"/>
                        <a:ext cx="119160" cy="121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198" name="Group 8197">
                  <a:extLst>
                    <a:ext uri="{FF2B5EF4-FFF2-40B4-BE49-F238E27FC236}">
                      <a16:creationId xmlns:a16="http://schemas.microsoft.com/office/drawing/2014/main" id="{F4266026-ED6A-B6F8-7E2A-A141FDC6C164}"/>
                    </a:ext>
                  </a:extLst>
                </p:cNvPr>
                <p:cNvGrpSpPr/>
                <p:nvPr/>
              </p:nvGrpSpPr>
              <p:grpSpPr>
                <a:xfrm>
                  <a:off x="5949920" y="5748556"/>
                  <a:ext cx="381240" cy="107640"/>
                  <a:chOff x="5949920" y="5748556"/>
                  <a:chExt cx="381240" cy="107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BEDB72C4-8203-40C6-A5DA-7DC3FBB9F8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949920" y="5819836"/>
                      <a:ext cx="366120" cy="936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BEDB72C4-8203-40C6-A5DA-7DC3FBB9F8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5940920" y="5811169"/>
                        <a:ext cx="383760" cy="263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BCB43B1D-6421-F3DC-FD12-0E4B4EA793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17480" y="5748556"/>
                      <a:ext cx="13680" cy="10764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BCB43B1D-6421-F3DC-FD12-0E4B4EA793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6308237" y="5739556"/>
                        <a:ext cx="31797" cy="12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214" name="Group 8213">
                  <a:extLst>
                    <a:ext uri="{FF2B5EF4-FFF2-40B4-BE49-F238E27FC236}">
                      <a16:creationId xmlns:a16="http://schemas.microsoft.com/office/drawing/2014/main" id="{80B7840F-09EA-5DEC-B1DA-3AAECB6B96BC}"/>
                    </a:ext>
                  </a:extLst>
                </p:cNvPr>
                <p:cNvGrpSpPr/>
                <p:nvPr/>
              </p:nvGrpSpPr>
              <p:grpSpPr>
                <a:xfrm>
                  <a:off x="5926883" y="5590385"/>
                  <a:ext cx="304920" cy="107640"/>
                  <a:chOff x="5926883" y="5590385"/>
                  <a:chExt cx="304920" cy="107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A767ADD8-69CF-7CC3-B6D2-16DEDCD439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050003" y="5590385"/>
                      <a:ext cx="7560" cy="8208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A767ADD8-69CF-7CC3-B6D2-16DEDCD439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6041363" y="5581745"/>
                        <a:ext cx="25200" cy="99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59" name="Ink 58">
                        <a:extLst>
                          <a:ext uri="{FF2B5EF4-FFF2-40B4-BE49-F238E27FC236}">
                            <a16:creationId xmlns:a16="http://schemas.microsoft.com/office/drawing/2014/main" id="{88078741-07B5-0AB8-7B46-9E5550C884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926883" y="5635385"/>
                      <a:ext cx="64800" cy="9000"/>
                    </p14:xfrm>
                  </p:contentPart>
                </mc:Choice>
                <mc:Fallback xmlns="">
                  <p:pic>
                    <p:nvPicPr>
                      <p:cNvPr id="59" name="Ink 58">
                        <a:extLst>
                          <a:ext uri="{FF2B5EF4-FFF2-40B4-BE49-F238E27FC236}">
                            <a16:creationId xmlns:a16="http://schemas.microsoft.com/office/drawing/2014/main" id="{88078741-07B5-0AB8-7B46-9E5550C884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5917883" y="5626385"/>
                        <a:ext cx="8244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8210" name="Ink 8209">
                        <a:extLst>
                          <a:ext uri="{FF2B5EF4-FFF2-40B4-BE49-F238E27FC236}">
                            <a16:creationId xmlns:a16="http://schemas.microsoft.com/office/drawing/2014/main" id="{48D7B045-BD88-39CC-A875-6842E0A614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948123" y="5593265"/>
                      <a:ext cx="5760" cy="58320"/>
                    </p14:xfrm>
                  </p:contentPart>
                </mc:Choice>
                <mc:Fallback xmlns="">
                  <p:pic>
                    <p:nvPicPr>
                      <p:cNvPr id="8210" name="Ink 8209">
                        <a:extLst>
                          <a:ext uri="{FF2B5EF4-FFF2-40B4-BE49-F238E27FC236}">
                            <a16:creationId xmlns:a16="http://schemas.microsoft.com/office/drawing/2014/main" id="{48D7B045-BD88-39CC-A875-6842E0A614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5939483" y="5584625"/>
                        <a:ext cx="23400" cy="75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8212" name="Ink 8211">
                        <a:extLst>
                          <a:ext uri="{FF2B5EF4-FFF2-40B4-BE49-F238E27FC236}">
                            <a16:creationId xmlns:a16="http://schemas.microsoft.com/office/drawing/2014/main" id="{3CB12F51-BAC9-3D89-C095-7DD7EAB304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31003" y="5605865"/>
                      <a:ext cx="100800" cy="92160"/>
                    </p14:xfrm>
                  </p:contentPart>
                </mc:Choice>
                <mc:Fallback xmlns="">
                  <p:pic>
                    <p:nvPicPr>
                      <p:cNvPr id="8212" name="Ink 8211">
                        <a:extLst>
                          <a:ext uri="{FF2B5EF4-FFF2-40B4-BE49-F238E27FC236}">
                            <a16:creationId xmlns:a16="http://schemas.microsoft.com/office/drawing/2014/main" id="{3CB12F51-BAC9-3D89-C095-7DD7EAB304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6122363" y="5596865"/>
                        <a:ext cx="118440" cy="109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82">
                  <p14:nvContentPartPr>
                    <p14:cNvPr id="8216" name="Ink 8215">
                      <a:extLst>
                        <a:ext uri="{FF2B5EF4-FFF2-40B4-BE49-F238E27FC236}">
                          <a16:creationId xmlns:a16="http://schemas.microsoft.com/office/drawing/2014/main" id="{AE4D2454-BCAD-754C-FE8D-64B42AAB19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25243" y="5598665"/>
                    <a:ext cx="100080" cy="2520"/>
                  </p14:xfrm>
                </p:contentPart>
              </mc:Choice>
              <mc:Fallback xmlns="">
                <p:pic>
                  <p:nvPicPr>
                    <p:cNvPr id="8216" name="Ink 8215">
                      <a:extLst>
                        <a:ext uri="{FF2B5EF4-FFF2-40B4-BE49-F238E27FC236}">
                          <a16:creationId xmlns:a16="http://schemas.microsoft.com/office/drawing/2014/main" id="{AE4D2454-BCAD-754C-FE8D-64B42AAB1948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2516243" y="5590025"/>
                      <a:ext cx="117720" cy="2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608D72FE-246A-34DC-1627-8F0FD51EB6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5043" y="4697428"/>
                    <a:ext cx="45720" cy="142560"/>
                  </p14:xfrm>
                </p:contentPart>
              </mc:Choice>
              <mc:Fallback xmlns="">
                <p:pic>
                  <p:nvPicPr>
                    <p:cNvPr id="155" name="Ink 154">
                      <a:extLst>
                        <a:ext uri="{FF2B5EF4-FFF2-40B4-BE49-F238E27FC236}">
                          <a16:creationId xmlns:a16="http://schemas.microsoft.com/office/drawing/2014/main" id="{608D72FE-246A-34DC-1627-8F0FD51EB6EA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3796403" y="4688428"/>
                      <a:ext cx="63360" cy="16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469ACDC0-83D9-1AFC-197A-7AA14A050D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9203" y="5577628"/>
                    <a:ext cx="47880" cy="720"/>
                  </p14:xfrm>
                </p:contentPart>
              </mc:Choice>
              <mc:Fallback xmlns=""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469ACDC0-83D9-1AFC-197A-7AA14A050D4B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3240563" y="5568628"/>
                      <a:ext cx="6552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0A5AA15C-B437-C3ED-799C-14E95293C984}"/>
                    </a:ext>
                  </a:extLst>
                </p:cNvPr>
                <p:cNvGrpSpPr/>
                <p:nvPr/>
              </p:nvGrpSpPr>
              <p:grpSpPr>
                <a:xfrm>
                  <a:off x="2662403" y="4216828"/>
                  <a:ext cx="1831680" cy="1458157"/>
                  <a:chOff x="2662403" y="4216828"/>
                  <a:chExt cx="1831680" cy="1458157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8219" name="Ink 8218">
                        <a:extLst>
                          <a:ext uri="{FF2B5EF4-FFF2-40B4-BE49-F238E27FC236}">
                            <a16:creationId xmlns:a16="http://schemas.microsoft.com/office/drawing/2014/main" id="{6CCA0568-850B-D8FF-86BE-0CD600E6B6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2403" y="5516585"/>
                      <a:ext cx="50040" cy="137160"/>
                    </p14:xfrm>
                  </p:contentPart>
                </mc:Choice>
                <mc:Fallback xmlns="">
                  <p:pic>
                    <p:nvPicPr>
                      <p:cNvPr id="8219" name="Ink 8218">
                        <a:extLst>
                          <a:ext uri="{FF2B5EF4-FFF2-40B4-BE49-F238E27FC236}">
                            <a16:creationId xmlns:a16="http://schemas.microsoft.com/office/drawing/2014/main" id="{6CCA0568-850B-D8FF-86BE-0CD600E6B6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2653763" y="5507945"/>
                        <a:ext cx="67680" cy="154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8220" name="Ink 8219">
                        <a:extLst>
                          <a:ext uri="{FF2B5EF4-FFF2-40B4-BE49-F238E27FC236}">
                            <a16:creationId xmlns:a16="http://schemas.microsoft.com/office/drawing/2014/main" id="{E20A63E7-36C2-A8E4-C6A6-0807D2EB10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58883" y="5493185"/>
                      <a:ext cx="62640" cy="181800"/>
                    </p14:xfrm>
                  </p:contentPart>
                </mc:Choice>
                <mc:Fallback xmlns="">
                  <p:pic>
                    <p:nvPicPr>
                      <p:cNvPr id="8220" name="Ink 8219">
                        <a:extLst>
                          <a:ext uri="{FF2B5EF4-FFF2-40B4-BE49-F238E27FC236}">
                            <a16:creationId xmlns:a16="http://schemas.microsoft.com/office/drawing/2014/main" id="{E20A63E7-36C2-A8E4-C6A6-0807D2EB10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2750243" y="5484545"/>
                        <a:ext cx="80280" cy="199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8221" name="Ink 8220">
                        <a:extLst>
                          <a:ext uri="{FF2B5EF4-FFF2-40B4-BE49-F238E27FC236}">
                            <a16:creationId xmlns:a16="http://schemas.microsoft.com/office/drawing/2014/main" id="{876E3271-06D6-65CE-8F22-223C11E938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9323" y="5548265"/>
                      <a:ext cx="12960" cy="100080"/>
                    </p14:xfrm>
                  </p:contentPart>
                </mc:Choice>
                <mc:Fallback xmlns="">
                  <p:pic>
                    <p:nvPicPr>
                      <p:cNvPr id="8221" name="Ink 8220">
                        <a:extLst>
                          <a:ext uri="{FF2B5EF4-FFF2-40B4-BE49-F238E27FC236}">
                            <a16:creationId xmlns:a16="http://schemas.microsoft.com/office/drawing/2014/main" id="{876E3271-06D6-65CE-8F22-223C11E938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2850683" y="5539265"/>
                        <a:ext cx="30600" cy="11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8222" name="Ink 8221">
                        <a:extLst>
                          <a:ext uri="{FF2B5EF4-FFF2-40B4-BE49-F238E27FC236}">
                            <a16:creationId xmlns:a16="http://schemas.microsoft.com/office/drawing/2014/main" id="{B86EC939-AD04-338C-AE95-AC8DF815BF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23763" y="5541065"/>
                      <a:ext cx="108000" cy="107640"/>
                    </p14:xfrm>
                  </p:contentPart>
                </mc:Choice>
                <mc:Fallback xmlns="">
                  <p:pic>
                    <p:nvPicPr>
                      <p:cNvPr id="8222" name="Ink 8221">
                        <a:extLst>
                          <a:ext uri="{FF2B5EF4-FFF2-40B4-BE49-F238E27FC236}">
                            <a16:creationId xmlns:a16="http://schemas.microsoft.com/office/drawing/2014/main" id="{B86EC939-AD04-338C-AE95-AC8DF815BF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2915123" y="5532425"/>
                        <a:ext cx="125640" cy="12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8224" name="Ink 8223">
                        <a:extLst>
                          <a:ext uri="{FF2B5EF4-FFF2-40B4-BE49-F238E27FC236}">
                            <a16:creationId xmlns:a16="http://schemas.microsoft.com/office/drawing/2014/main" id="{2709A82F-DEE2-C3CA-91BA-53A88DD4A5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31763" y="5502905"/>
                      <a:ext cx="54720" cy="171360"/>
                    </p14:xfrm>
                  </p:contentPart>
                </mc:Choice>
                <mc:Fallback xmlns="">
                  <p:pic>
                    <p:nvPicPr>
                      <p:cNvPr id="8224" name="Ink 8223">
                        <a:extLst>
                          <a:ext uri="{FF2B5EF4-FFF2-40B4-BE49-F238E27FC236}">
                            <a16:creationId xmlns:a16="http://schemas.microsoft.com/office/drawing/2014/main" id="{2709A82F-DEE2-C3CA-91BA-53A88DD4A5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3022763" y="5494265"/>
                        <a:ext cx="72360" cy="18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8228" name="Ink 8227">
                        <a:extLst>
                          <a:ext uri="{FF2B5EF4-FFF2-40B4-BE49-F238E27FC236}">
                            <a16:creationId xmlns:a16="http://schemas.microsoft.com/office/drawing/2014/main" id="{A7B7AB17-99CD-EC6F-72C2-37E7EF7BF3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71443" y="5568425"/>
                      <a:ext cx="44640" cy="5760"/>
                    </p14:xfrm>
                  </p:contentPart>
                </mc:Choice>
                <mc:Fallback xmlns="">
                  <p:pic>
                    <p:nvPicPr>
                      <p:cNvPr id="8228" name="Ink 8227">
                        <a:extLst>
                          <a:ext uri="{FF2B5EF4-FFF2-40B4-BE49-F238E27FC236}">
                            <a16:creationId xmlns:a16="http://schemas.microsoft.com/office/drawing/2014/main" id="{A7B7AB17-99CD-EC6F-72C2-37E7EF7BF3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3162803" y="5559785"/>
                        <a:ext cx="62280" cy="23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8229" name="Ink 8228">
                        <a:extLst>
                          <a:ext uri="{FF2B5EF4-FFF2-40B4-BE49-F238E27FC236}">
                            <a16:creationId xmlns:a16="http://schemas.microsoft.com/office/drawing/2014/main" id="{9FC8094D-2DA8-7E40-3138-EE0173D859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66763" y="5624225"/>
                      <a:ext cx="44640" cy="5760"/>
                    </p14:xfrm>
                  </p:contentPart>
                </mc:Choice>
                <mc:Fallback xmlns="">
                  <p:pic>
                    <p:nvPicPr>
                      <p:cNvPr id="8229" name="Ink 8228">
                        <a:extLst>
                          <a:ext uri="{FF2B5EF4-FFF2-40B4-BE49-F238E27FC236}">
                            <a16:creationId xmlns:a16="http://schemas.microsoft.com/office/drawing/2014/main" id="{9FC8094D-2DA8-7E40-3138-EE0173D859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3158123" y="5615225"/>
                        <a:ext cx="62280" cy="23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40" name="Ink 139">
                        <a:extLst>
                          <a:ext uri="{FF2B5EF4-FFF2-40B4-BE49-F238E27FC236}">
                            <a16:creationId xmlns:a16="http://schemas.microsoft.com/office/drawing/2014/main" id="{ABA0675B-DD3C-A555-4179-DC1B49B49A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96003" y="5469785"/>
                      <a:ext cx="66600" cy="18360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ABA0675B-DD3C-A555-4179-DC1B49B49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3287003" y="5461145"/>
                        <a:ext cx="84240" cy="20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41" name="Ink 140">
                        <a:extLst>
                          <a:ext uri="{FF2B5EF4-FFF2-40B4-BE49-F238E27FC236}">
                            <a16:creationId xmlns:a16="http://schemas.microsoft.com/office/drawing/2014/main" id="{58E19DE5-EC51-0669-48DD-8B39A53D95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22723" y="5489945"/>
                      <a:ext cx="66600" cy="149400"/>
                    </p14:xfrm>
                  </p:contentPart>
                </mc:Choice>
                <mc:Fallback xmlns="">
                  <p:pic>
                    <p:nvPicPr>
                      <p:cNvPr id="141" name="Ink 140">
                        <a:extLst>
                          <a:ext uri="{FF2B5EF4-FFF2-40B4-BE49-F238E27FC236}">
                            <a16:creationId xmlns:a16="http://schemas.microsoft.com/office/drawing/2014/main" id="{58E19DE5-EC51-0669-48DD-8B39A53D95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3413723" y="5481305"/>
                        <a:ext cx="84240" cy="167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45" name="Ink 144">
                        <a:extLst>
                          <a:ext uri="{FF2B5EF4-FFF2-40B4-BE49-F238E27FC236}">
                            <a16:creationId xmlns:a16="http://schemas.microsoft.com/office/drawing/2014/main" id="{B8D572A1-51DC-DBA4-45FE-88F6472C4B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70563" y="4888385"/>
                      <a:ext cx="79560" cy="576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B8D572A1-51DC-DBA4-45FE-88F6472C4B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2961563" y="4879385"/>
                        <a:ext cx="97200" cy="23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46" name="Ink 145">
                        <a:extLst>
                          <a:ext uri="{FF2B5EF4-FFF2-40B4-BE49-F238E27FC236}">
                            <a16:creationId xmlns:a16="http://schemas.microsoft.com/office/drawing/2014/main" id="{9CFFE25C-91CE-3521-2C29-437F7C1CF4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67043" y="4765265"/>
                      <a:ext cx="82080" cy="112320"/>
                    </p14:xfrm>
                  </p:contentPart>
                </mc:Choice>
                <mc:Fallback xmlns="">
                  <p:pic>
                    <p:nvPicPr>
                      <p:cNvPr id="146" name="Ink 145">
                        <a:extLst>
                          <a:ext uri="{FF2B5EF4-FFF2-40B4-BE49-F238E27FC236}">
                            <a16:creationId xmlns:a16="http://schemas.microsoft.com/office/drawing/2014/main" id="{9CFFE25C-91CE-3521-2C29-437F7C1CF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3058043" y="4756265"/>
                        <a:ext cx="9972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47" name="Ink 146">
                        <a:extLst>
                          <a:ext uri="{FF2B5EF4-FFF2-40B4-BE49-F238E27FC236}">
                            <a16:creationId xmlns:a16="http://schemas.microsoft.com/office/drawing/2014/main" id="{28C4B7C0-5C37-F7AC-E874-030FD6D688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06723" y="4707618"/>
                      <a:ext cx="36360" cy="168840"/>
                    </p14:xfrm>
                  </p:contentPart>
                </mc:Choice>
                <mc:Fallback xmlns="">
                  <p:pic>
                    <p:nvPicPr>
                      <p:cNvPr id="147" name="Ink 146">
                        <a:extLst>
                          <a:ext uri="{FF2B5EF4-FFF2-40B4-BE49-F238E27FC236}">
                            <a16:creationId xmlns:a16="http://schemas.microsoft.com/office/drawing/2014/main" id="{28C4B7C0-5C37-F7AC-E874-030FD6D688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3198083" y="4698978"/>
                        <a:ext cx="54000" cy="186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48" name="Ink 147">
                        <a:extLst>
                          <a:ext uri="{FF2B5EF4-FFF2-40B4-BE49-F238E27FC236}">
                            <a16:creationId xmlns:a16="http://schemas.microsoft.com/office/drawing/2014/main" id="{365F1983-D260-6DF3-471B-5BA3C0C26C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85923" y="4745012"/>
                      <a:ext cx="5400" cy="11160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365F1983-D260-6DF3-471B-5BA3C0C26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3276923" y="4736012"/>
                        <a:ext cx="23040" cy="129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49" name="Ink 148">
                        <a:extLst>
                          <a:ext uri="{FF2B5EF4-FFF2-40B4-BE49-F238E27FC236}">
                            <a16:creationId xmlns:a16="http://schemas.microsoft.com/office/drawing/2014/main" id="{CBD2D360-140E-8DC5-7E09-DDABC351A0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50723" y="4756172"/>
                      <a:ext cx="63000" cy="10260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CBD2D360-140E-8DC5-7E09-DDABC351A0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3341723" y="4747172"/>
                        <a:ext cx="80640" cy="120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50" name="Ink 149">
                        <a:extLst>
                          <a:ext uri="{FF2B5EF4-FFF2-40B4-BE49-F238E27FC236}">
                            <a16:creationId xmlns:a16="http://schemas.microsoft.com/office/drawing/2014/main" id="{13FD47C0-E2BE-6E35-8166-0CF1422FED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38923" y="4714412"/>
                      <a:ext cx="22320" cy="1587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13FD47C0-E2BE-6E35-8166-0CF1422FED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3429923" y="4705772"/>
                        <a:ext cx="39960" cy="176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51" name="Ink 150">
                        <a:extLst>
                          <a:ext uri="{FF2B5EF4-FFF2-40B4-BE49-F238E27FC236}">
                            <a16:creationId xmlns:a16="http://schemas.microsoft.com/office/drawing/2014/main" id="{C2E73A42-608A-C5BE-482C-F0A8916D91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24963" y="4796132"/>
                      <a:ext cx="40320" cy="9000"/>
                    </p14:xfrm>
                  </p:contentPart>
                </mc:Choice>
                <mc:Fallback xmlns="">
                  <p:pic>
                    <p:nvPicPr>
                      <p:cNvPr id="151" name="Ink 150">
                        <a:extLst>
                          <a:ext uri="{FF2B5EF4-FFF2-40B4-BE49-F238E27FC236}">
                            <a16:creationId xmlns:a16="http://schemas.microsoft.com/office/drawing/2014/main" id="{C2E73A42-608A-C5BE-482C-F0A8916D9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3516323" y="4787492"/>
                        <a:ext cx="5796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52" name="Ink 151">
                        <a:extLst>
                          <a:ext uri="{FF2B5EF4-FFF2-40B4-BE49-F238E27FC236}">
                            <a16:creationId xmlns:a16="http://schemas.microsoft.com/office/drawing/2014/main" id="{E544861E-40FA-31A3-D30A-68F077C9C2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11283" y="4890388"/>
                      <a:ext cx="43920" cy="19800"/>
                    </p14:xfrm>
                  </p:contentPart>
                </mc:Choice>
                <mc:Fallback xmlns="">
                  <p:pic>
                    <p:nvPicPr>
                      <p:cNvPr id="152" name="Ink 151">
                        <a:extLst>
                          <a:ext uri="{FF2B5EF4-FFF2-40B4-BE49-F238E27FC236}">
                            <a16:creationId xmlns:a16="http://schemas.microsoft.com/office/drawing/2014/main" id="{E544861E-40FA-31A3-D30A-68F077C9C2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3502283" y="4881748"/>
                        <a:ext cx="61560" cy="37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63" name="Ink 162">
                        <a:extLst>
                          <a:ext uri="{FF2B5EF4-FFF2-40B4-BE49-F238E27FC236}">
                            <a16:creationId xmlns:a16="http://schemas.microsoft.com/office/drawing/2014/main" id="{B63E6098-8E29-E919-B7B3-1C9BC61A54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20003" y="4791748"/>
                      <a:ext cx="52200" cy="2160"/>
                    </p14:xfrm>
                  </p:contentPart>
                </mc:Choice>
                <mc:Fallback xmlns="">
                  <p:pic>
                    <p:nvPicPr>
                      <p:cNvPr id="163" name="Ink 162">
                        <a:extLst>
                          <a:ext uri="{FF2B5EF4-FFF2-40B4-BE49-F238E27FC236}">
                            <a16:creationId xmlns:a16="http://schemas.microsoft.com/office/drawing/2014/main" id="{B63E6098-8E29-E919-B7B3-1C9BC61A54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3611003" y="4782748"/>
                        <a:ext cx="69840" cy="19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64" name="Ink 163">
                        <a:extLst>
                          <a:ext uri="{FF2B5EF4-FFF2-40B4-BE49-F238E27FC236}">
                            <a16:creationId xmlns:a16="http://schemas.microsoft.com/office/drawing/2014/main" id="{F9EFD3B5-6CDF-2C2D-6CCB-C255FE2DF6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89483" y="4695628"/>
                      <a:ext cx="78840" cy="1396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F9EFD3B5-6CDF-2C2D-6CCB-C255FE2DF6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3680843" y="4686628"/>
                        <a:ext cx="96480" cy="157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67" name="Ink 166">
                        <a:extLst>
                          <a:ext uri="{FF2B5EF4-FFF2-40B4-BE49-F238E27FC236}">
                            <a16:creationId xmlns:a16="http://schemas.microsoft.com/office/drawing/2014/main" id="{D517F5D1-2276-570B-B866-57BD032CCC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52123" y="4330588"/>
                      <a:ext cx="70200" cy="432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D517F5D1-2276-570B-B866-57BD032CCC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3743483" y="4321588"/>
                        <a:ext cx="87840" cy="2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68" name="Ink 167">
                        <a:extLst>
                          <a:ext uri="{FF2B5EF4-FFF2-40B4-BE49-F238E27FC236}">
                            <a16:creationId xmlns:a16="http://schemas.microsoft.com/office/drawing/2014/main" id="{6B317F44-4CDC-E882-E31C-9606B37FA6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50403" y="4242748"/>
                      <a:ext cx="14040" cy="14904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6B317F44-4CDC-E882-E31C-9606B37FA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3841403" y="4234108"/>
                        <a:ext cx="31680" cy="166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69" name="Ink 168">
                        <a:extLst>
                          <a:ext uri="{FF2B5EF4-FFF2-40B4-BE49-F238E27FC236}">
                            <a16:creationId xmlns:a16="http://schemas.microsoft.com/office/drawing/2014/main" id="{BB78A48F-2399-2DE0-2EC8-896719FCFF4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24563" y="4250308"/>
                      <a:ext cx="12240" cy="13680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BB78A48F-2399-2DE0-2EC8-896719FCFF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3915923" y="4241308"/>
                        <a:ext cx="29880" cy="15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70" name="Ink 169">
                        <a:extLst>
                          <a:ext uri="{FF2B5EF4-FFF2-40B4-BE49-F238E27FC236}">
                            <a16:creationId xmlns:a16="http://schemas.microsoft.com/office/drawing/2014/main" id="{A349F633-F67E-548D-7D75-53B9D46D50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883" y="4320148"/>
                      <a:ext cx="11160" cy="5904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A349F633-F67E-548D-7D75-53B9D46D5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3973883" y="4311148"/>
                        <a:ext cx="28800" cy="76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71" name="Ink 170">
                        <a:extLst>
                          <a:ext uri="{FF2B5EF4-FFF2-40B4-BE49-F238E27FC236}">
                            <a16:creationId xmlns:a16="http://schemas.microsoft.com/office/drawing/2014/main" id="{4FA8123C-9172-51CB-0B5E-EB73EDB314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5643" y="4317268"/>
                      <a:ext cx="79200" cy="7920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4FA8123C-9172-51CB-0B5E-EB73EDB314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4006643" y="4308628"/>
                        <a:ext cx="96840" cy="9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72" name="Ink 171">
                        <a:extLst>
                          <a:ext uri="{FF2B5EF4-FFF2-40B4-BE49-F238E27FC236}">
                            <a16:creationId xmlns:a16="http://schemas.microsoft.com/office/drawing/2014/main" id="{851B904B-726B-2DF0-DC57-3C10ED5B47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97723" y="4232308"/>
                      <a:ext cx="27000" cy="19152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851B904B-726B-2DF0-DC57-3C10ED5B47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4088723" y="4223308"/>
                        <a:ext cx="44640" cy="20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73" name="Ink 172">
                        <a:extLst>
                          <a:ext uri="{FF2B5EF4-FFF2-40B4-BE49-F238E27FC236}">
                            <a16:creationId xmlns:a16="http://schemas.microsoft.com/office/drawing/2014/main" id="{E3BA8E4E-937D-03FF-2236-E6CD0FD68C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82683" y="4312588"/>
                      <a:ext cx="44640" cy="1116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E3BA8E4E-937D-03FF-2236-E6CD0FD68C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4174043" y="4303588"/>
                        <a:ext cx="62280" cy="2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174" name="Ink 173">
                        <a:extLst>
                          <a:ext uri="{FF2B5EF4-FFF2-40B4-BE49-F238E27FC236}">
                            <a16:creationId xmlns:a16="http://schemas.microsoft.com/office/drawing/2014/main" id="{75DD6784-9D11-74AA-B1AD-A80CA71B10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78363" y="4366948"/>
                      <a:ext cx="31680" cy="432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75DD6784-9D11-74AA-B1AD-A80CA71B10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4169363" y="4357948"/>
                        <a:ext cx="49320" cy="2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175" name="Ink 174">
                        <a:extLst>
                          <a:ext uri="{FF2B5EF4-FFF2-40B4-BE49-F238E27FC236}">
                            <a16:creationId xmlns:a16="http://schemas.microsoft.com/office/drawing/2014/main" id="{A32102D0-9D80-4E55-33FB-30582E42F7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56843" y="4283428"/>
                      <a:ext cx="64800" cy="828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A32102D0-9D80-4E55-33FB-30582E42F7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4247843" y="4274788"/>
                        <a:ext cx="82440" cy="25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176" name="Ink 175">
                        <a:extLst>
                          <a:ext uri="{FF2B5EF4-FFF2-40B4-BE49-F238E27FC236}">
                            <a16:creationId xmlns:a16="http://schemas.microsoft.com/office/drawing/2014/main" id="{1834B7ED-DA7D-DEA5-B703-8874F8889E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68083" y="4216828"/>
                      <a:ext cx="3960" cy="12204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1834B7ED-DA7D-DEA5-B703-8874F8889E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4359443" y="4207828"/>
                        <a:ext cx="21600" cy="139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177" name="Ink 176">
                        <a:extLst>
                          <a:ext uri="{FF2B5EF4-FFF2-40B4-BE49-F238E27FC236}">
                            <a16:creationId xmlns:a16="http://schemas.microsoft.com/office/drawing/2014/main" id="{EAAAD60E-1F28-B2AB-0F6D-809DD33490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22443" y="4247428"/>
                      <a:ext cx="71640" cy="10584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EAAAD60E-1F28-B2AB-0F6D-809DD3349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4413803" y="4238788"/>
                        <a:ext cx="89280" cy="123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94763C3-C4E7-8205-1E9C-1D5D13B0015C}"/>
                </a:ext>
              </a:extLst>
            </p:cNvPr>
            <p:cNvGrpSpPr/>
            <p:nvPr/>
          </p:nvGrpSpPr>
          <p:grpSpPr>
            <a:xfrm>
              <a:off x="2551523" y="4679428"/>
              <a:ext cx="1631520" cy="1544040"/>
              <a:chOff x="2551523" y="4679428"/>
              <a:chExt cx="1631520" cy="154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39F5C6EF-8C2F-0B36-04BC-D22C4A425A1D}"/>
                      </a:ext>
                    </a:extLst>
                  </p14:cNvPr>
                  <p14:cNvContentPartPr/>
                  <p14:nvPr/>
                </p14:nvContentPartPr>
                <p14:xfrm>
                  <a:off x="2551523" y="5929348"/>
                  <a:ext cx="1626840" cy="2941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39F5C6EF-8C2F-0B36-04BC-D22C4A425A1D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2542883" y="5920348"/>
                    <a:ext cx="1644480" cy="31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A896E3AA-5E2D-1C61-338E-D9113A24620A}"/>
                      </a:ext>
                    </a:extLst>
                  </p14:cNvPr>
                  <p14:cNvContentPartPr/>
                  <p14:nvPr/>
                </p14:nvContentPartPr>
                <p14:xfrm>
                  <a:off x="3129323" y="5244268"/>
                  <a:ext cx="1016280" cy="8330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A896E3AA-5E2D-1C61-338E-D9113A24620A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120323" y="5235628"/>
                    <a:ext cx="1033920" cy="85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92E6CA3C-527C-6D0A-D1F5-44E0E3BC1340}"/>
                      </a:ext>
                    </a:extLst>
                  </p14:cNvPr>
                  <p14:cNvContentPartPr/>
                  <p14:nvPr/>
                </p14:nvContentPartPr>
                <p14:xfrm>
                  <a:off x="3670403" y="4679428"/>
                  <a:ext cx="512640" cy="13716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92E6CA3C-527C-6D0A-D1F5-44E0E3BC1340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661403" y="4670428"/>
                    <a:ext cx="530280" cy="1389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760000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9906-F3C1-2448-BC17-F08F0EAD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407"/>
            <a:ext cx="11360800" cy="763600"/>
          </a:xfrm>
        </p:spPr>
        <p:txBody>
          <a:bodyPr/>
          <a:lstStyle/>
          <a:p>
            <a:r>
              <a:rPr lang="en-US" dirty="0"/>
              <a:t>LCQ: Empirical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4286A-97BD-CD41-8AE3-433AC38E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4" y="790007"/>
            <a:ext cx="3549650" cy="28014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CA82C-3D09-1945-B943-B8F1EBD36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6377" y="411214"/>
            <a:ext cx="6371789" cy="6035571"/>
          </a:xfrm>
        </p:spPr>
        <p:txBody>
          <a:bodyPr/>
          <a:lstStyle/>
          <a:p>
            <a:pPr marL="152396" indent="0">
              <a:buNone/>
            </a:pPr>
            <a:r>
              <a:rPr lang="en-US" sz="1600" b="1" dirty="0"/>
              <a:t>Setup</a:t>
            </a:r>
            <a:r>
              <a:rPr lang="en-US" sz="1600" dirty="0"/>
              <a:t>: Oak trees heights follow a normal distribution with mean 75 m and standard deviation 7 m.</a:t>
            </a: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r>
              <a:rPr lang="en-US" sz="1600" dirty="0"/>
              <a:t>a) What heights do the middle 99.7% of trees lie between?</a:t>
            </a: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r>
              <a:rPr lang="en-US" sz="1600" dirty="0"/>
              <a:t>b) What percent of Oak trees are between 68 m and 82 m?</a:t>
            </a: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r>
              <a:rPr lang="en-US" sz="1600" dirty="0"/>
              <a:t>c) Which heights are two standard deviations from the mean?</a:t>
            </a: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r>
              <a:rPr lang="en-US" sz="1600" dirty="0"/>
              <a:t>d) What percentage of trees are in between the heights from (c)?</a:t>
            </a: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B9549-6511-3A48-B698-94376E23B767}"/>
              </a:ext>
            </a:extLst>
          </p:cNvPr>
          <p:cNvSpPr txBox="1"/>
          <p:nvPr/>
        </p:nvSpPr>
        <p:spPr>
          <a:xfrm>
            <a:off x="782142" y="3628329"/>
            <a:ext cx="20136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https://</a:t>
            </a:r>
            <a:r>
              <a:rPr lang="en-US" sz="500" dirty="0" err="1"/>
              <a:t>www.mathsisfun.com</a:t>
            </a:r>
            <a:r>
              <a:rPr lang="en-US" sz="500" dirty="0"/>
              <a:t>/data/standard-normal-</a:t>
            </a:r>
            <a:r>
              <a:rPr lang="en-US" sz="500" dirty="0" err="1"/>
              <a:t>distribution.html</a:t>
            </a:r>
            <a:endParaRPr lang="en-US" sz="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48CE2EF-BA07-F542-820B-D9F178D2A1E4}"/>
                  </a:ext>
                </a:extLst>
              </p14:cNvPr>
              <p14:cNvContentPartPr/>
              <p14:nvPr/>
            </p14:nvContentPartPr>
            <p14:xfrm>
              <a:off x="8686643" y="5232812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48CE2EF-BA07-F542-820B-D9F178D2A1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77643" y="522381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42A1F332-4C18-62F6-9B8B-92440286EE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7046" y="4228884"/>
            <a:ext cx="2453074" cy="14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5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9906-F3C1-2448-BC17-F08F0EAD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407"/>
            <a:ext cx="11360800" cy="763600"/>
          </a:xfrm>
        </p:spPr>
        <p:txBody>
          <a:bodyPr/>
          <a:lstStyle/>
          <a:p>
            <a:r>
              <a:rPr lang="en-US" dirty="0"/>
              <a:t>LCQ: Empirical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4286A-97BD-CD41-8AE3-433AC38E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4" y="790007"/>
            <a:ext cx="3549650" cy="2801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CA82C-3D09-1945-B943-B8F1EBD36A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456377" y="411214"/>
                <a:ext cx="6371789" cy="6035571"/>
              </a:xfrm>
            </p:spPr>
            <p:txBody>
              <a:bodyPr/>
              <a:lstStyle/>
              <a:p>
                <a:pPr marL="152396" indent="0">
                  <a:buNone/>
                </a:pPr>
                <a:r>
                  <a:rPr lang="en-US" sz="1600" b="1" dirty="0"/>
                  <a:t>Setup</a:t>
                </a:r>
                <a:r>
                  <a:rPr lang="en-US" sz="1600" dirty="0"/>
                  <a:t>: Oak trees heights follow a normal distribution with mean 75 m and standard deviation 7 m.</a:t>
                </a:r>
              </a:p>
              <a:p>
                <a:pPr marL="152396" indent="0">
                  <a:buNone/>
                </a:pPr>
                <a:endParaRPr lang="en-US" sz="1600" dirty="0"/>
              </a:p>
              <a:p>
                <a:pPr marL="152396" indent="0">
                  <a:buNone/>
                </a:pPr>
                <a:r>
                  <a:rPr lang="en-US" sz="1600" dirty="0"/>
                  <a:t>a) What heights do the middle 99.7% of trees lie between?</a:t>
                </a:r>
              </a:p>
              <a:p>
                <a:pPr marL="152396" indent="0">
                  <a:buNone/>
                </a:pPr>
                <a:endParaRPr lang="en-US" sz="1600" dirty="0"/>
              </a:p>
              <a:p>
                <a:pPr marL="152396" indent="0">
                  <a:buNone/>
                </a:pPr>
                <a:r>
                  <a:rPr lang="en-US" sz="1600" i="1" dirty="0">
                    <a:solidFill>
                      <a:srgbClr val="7030A0"/>
                    </a:solidFill>
                  </a:rPr>
                  <a:t>First need to set up the curve</a:t>
                </a:r>
              </a:p>
              <a:p>
                <a:r>
                  <a:rPr lang="en-US" sz="1600" i="1" dirty="0">
                    <a:solidFill>
                      <a:srgbClr val="7030A0"/>
                    </a:solidFill>
                  </a:rPr>
                  <a:t>Start with the mean and then step out the standard deviations</a:t>
                </a:r>
              </a:p>
              <a:p>
                <a:r>
                  <a:rPr lang="en-US" sz="1600" i="1" dirty="0">
                    <a:solidFill>
                      <a:srgbClr val="7030A0"/>
                    </a:solidFill>
                  </a:rPr>
                  <a:t>Then find the interval we want based on the question!</a:t>
                </a:r>
              </a:p>
              <a:p>
                <a:pPr marL="152396" indent="0">
                  <a:buNone/>
                </a:pPr>
                <a:r>
                  <a:rPr lang="en-US" sz="1600" i="1" dirty="0">
                    <a:solidFill>
                      <a:srgbClr val="FF0000"/>
                    </a:solidFill>
                  </a:rPr>
                  <a:t>According to rule, 99.7% of values are within </a:t>
                </a:r>
                <a:r>
                  <a:rPr lang="en-US" sz="1600" i="1" u="sng" dirty="0">
                    <a:solidFill>
                      <a:srgbClr val="FF0000"/>
                    </a:solidFill>
                  </a:rPr>
                  <a:t>3 SD of the mean</a:t>
                </a:r>
                <a:endParaRPr lang="en-US" sz="1600" i="1" dirty="0">
                  <a:solidFill>
                    <a:srgbClr val="FF0000"/>
                  </a:solidFill>
                </a:endParaRP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±3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=75±3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=(54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96 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solidFill>
                    <a:srgbClr val="FF0000"/>
                  </a:solidFill>
                </a:endParaRPr>
              </a:p>
              <a:p>
                <a:pPr marL="152396" indent="0">
                  <a:buNone/>
                </a:pPr>
                <a:endParaRPr lang="en-US" sz="1600" dirty="0"/>
              </a:p>
              <a:p>
                <a:pPr marL="152396" indent="0">
                  <a:buNone/>
                </a:pPr>
                <a:r>
                  <a:rPr lang="en-US" sz="1600" dirty="0"/>
                  <a:t>b) What percent of Oak trees are between 68 m and 82 m?</a:t>
                </a:r>
              </a:p>
              <a:p>
                <a:pPr marL="152396" indent="0">
                  <a:buNone/>
                </a:pPr>
                <a:endParaRPr lang="en-US" sz="1600" dirty="0"/>
              </a:p>
              <a:p>
                <a:pPr marL="152396" indent="0">
                  <a:buNone/>
                </a:pPr>
                <a:r>
                  <a:rPr lang="en-US" sz="1600" i="1" dirty="0">
                    <a:solidFill>
                      <a:srgbClr val="7030A0"/>
                    </a:solidFill>
                  </a:rPr>
                  <a:t>68 m and 82 m correspond to 1 SD from the mean</a:t>
                </a:r>
              </a:p>
              <a:p>
                <a:pPr marL="152396" indent="0">
                  <a:buNone/>
                </a:pPr>
                <a:r>
                  <a:rPr lang="en-US" sz="1600" i="1" dirty="0">
                    <a:solidFill>
                      <a:srgbClr val="FF0000"/>
                    </a:solidFill>
                  </a:rPr>
                  <a:t>According to rule, 68% of the data is between these heights</a:t>
                </a:r>
              </a:p>
              <a:p>
                <a:pPr marL="152396" indent="0">
                  <a:buNone/>
                </a:pPr>
                <a:endParaRPr lang="en-US" sz="1600" dirty="0"/>
              </a:p>
              <a:p>
                <a:pPr marL="152396" indent="0">
                  <a:buNone/>
                </a:pPr>
                <a:r>
                  <a:rPr lang="en-US" sz="1600" dirty="0"/>
                  <a:t>c) Which heights are two standard deviations from the mean?</a:t>
                </a:r>
              </a:p>
              <a:p>
                <a:pPr marL="152396" indent="0">
                  <a:buNone/>
                </a:pPr>
                <a:endParaRPr lang="en-US" sz="1600" dirty="0"/>
              </a:p>
              <a:p>
                <a:pPr marL="152396" indent="0">
                  <a:buNone/>
                </a:pPr>
                <a:r>
                  <a:rPr lang="en-US" sz="1600" i="1" dirty="0">
                    <a:solidFill>
                      <a:srgbClr val="7030A0"/>
                    </a:solidFill>
                  </a:rPr>
                  <a:t>Two SD is two steps out from the center, then look at the actual values</a:t>
                </a:r>
                <a:r>
                  <a:rPr lang="en-US" sz="1600" dirty="0"/>
                  <a:t> 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±2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=75±2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61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89 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pPr marL="152396" indent="0">
                  <a:buNone/>
                </a:pPr>
                <a:endParaRPr lang="en-US" sz="1600" dirty="0"/>
              </a:p>
              <a:p>
                <a:pPr marL="152396" indent="0">
                  <a:buNone/>
                </a:pPr>
                <a:r>
                  <a:rPr lang="en-US" sz="1600" dirty="0"/>
                  <a:t>d) What percentage of trees are in between the heights from (c)?</a:t>
                </a:r>
              </a:p>
              <a:p>
                <a:pPr marL="152396" indent="0">
                  <a:buNone/>
                </a:pPr>
                <a:r>
                  <a:rPr lang="en-US" sz="1600" i="1" dirty="0">
                    <a:solidFill>
                      <a:srgbClr val="FF0000"/>
                    </a:solidFill>
                  </a:rPr>
                  <a:t>According to rule, 95% of values are within </a:t>
                </a:r>
                <a:r>
                  <a:rPr lang="en-US" sz="1600" i="1" u="sng" dirty="0">
                    <a:solidFill>
                      <a:srgbClr val="FF0000"/>
                    </a:solidFill>
                  </a:rPr>
                  <a:t>2 SD of the mean</a:t>
                </a:r>
                <a:endParaRPr lang="en-US" sz="1600" i="1" dirty="0">
                  <a:solidFill>
                    <a:srgbClr val="FF0000"/>
                  </a:solidFill>
                </a:endParaRPr>
              </a:p>
              <a:p>
                <a:pPr marL="152396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CA82C-3D09-1945-B943-B8F1EBD36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456377" y="411214"/>
                <a:ext cx="6371789" cy="603557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9B9549-6511-3A48-B698-94376E23B767}"/>
              </a:ext>
            </a:extLst>
          </p:cNvPr>
          <p:cNvSpPr txBox="1"/>
          <p:nvPr/>
        </p:nvSpPr>
        <p:spPr>
          <a:xfrm>
            <a:off x="782142" y="3628329"/>
            <a:ext cx="20136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https://</a:t>
            </a:r>
            <a:r>
              <a:rPr lang="en-US" sz="500" dirty="0" err="1"/>
              <a:t>www.mathsisfun.com</a:t>
            </a:r>
            <a:r>
              <a:rPr lang="en-US" sz="500" dirty="0"/>
              <a:t>/data/standard-normal-</a:t>
            </a:r>
            <a:r>
              <a:rPr lang="en-US" sz="500" dirty="0" err="1"/>
              <a:t>distribution.html</a:t>
            </a:r>
            <a:endParaRPr lang="en-US" sz="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48CE2EF-BA07-F542-820B-D9F178D2A1E4}"/>
                  </a:ext>
                </a:extLst>
              </p14:cNvPr>
              <p14:cNvContentPartPr/>
              <p14:nvPr/>
            </p14:nvContentPartPr>
            <p14:xfrm>
              <a:off x="8686643" y="5232812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48CE2EF-BA07-F542-820B-D9F178D2A1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77643" y="522381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F96E6B5-9755-1F65-9375-9EC994D2DB0E}"/>
              </a:ext>
            </a:extLst>
          </p:cNvPr>
          <p:cNvGrpSpPr/>
          <p:nvPr/>
        </p:nvGrpSpPr>
        <p:grpSpPr>
          <a:xfrm>
            <a:off x="875351" y="3834461"/>
            <a:ext cx="4089509" cy="2881998"/>
            <a:chOff x="923694" y="3956414"/>
            <a:chExt cx="4089509" cy="288199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A4F570A-E34D-46C6-A460-954ACCA041B6}"/>
                </a:ext>
              </a:extLst>
            </p:cNvPr>
            <p:cNvGrpSpPr/>
            <p:nvPr/>
          </p:nvGrpSpPr>
          <p:grpSpPr>
            <a:xfrm>
              <a:off x="923694" y="3956414"/>
              <a:ext cx="4089509" cy="2362652"/>
              <a:chOff x="923694" y="3944400"/>
              <a:chExt cx="4089509" cy="2362652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4C3ED777-70AB-F6B5-D7C1-98E83F915B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694" y="3944400"/>
                <a:ext cx="3455317" cy="19279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7376C68-05D5-2DA9-20EB-0A5A29FBE356}"/>
                  </a:ext>
                </a:extLst>
              </p:cNvPr>
              <p:cNvGrpSpPr/>
              <p:nvPr/>
            </p:nvGrpSpPr>
            <p:grpSpPr>
              <a:xfrm>
                <a:off x="932243" y="4005572"/>
                <a:ext cx="4080960" cy="2301480"/>
                <a:chOff x="932243" y="4005572"/>
                <a:chExt cx="4080960" cy="2301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E6D20BC3-1815-3CC7-E0F4-611DEED0D3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44043" y="5807732"/>
                    <a:ext cx="15480" cy="14796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E6D20BC3-1815-3CC7-E0F4-611DEED0D3FA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635043" y="5798710"/>
                      <a:ext cx="33120" cy="1656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802A0C75-F961-6E47-F1C7-A34D429BCC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48763" y="5795492"/>
                    <a:ext cx="19440" cy="1908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802A0C75-F961-6E47-F1C7-A34D429BCCA4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3139763" y="5786492"/>
                      <a:ext cx="37080" cy="20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8AD61BE9-CF8B-EF69-5708-08BA5ACF59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91643" y="5773892"/>
                    <a:ext cx="12240" cy="1702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8AD61BE9-CF8B-EF69-5708-08BA5ACF59DE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3682643" y="5764892"/>
                      <a:ext cx="29880" cy="18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35EB42D1-EE27-1889-6D73-C993E2423F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1083" y="5808452"/>
                    <a:ext cx="15120" cy="1155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35EB42D1-EE27-1889-6D73-C993E2423FCB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152292" y="5799452"/>
                      <a:ext cx="32350" cy="13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F129EE48-79C3-8DA9-9BB3-C6C8422F41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23" y="5750492"/>
                    <a:ext cx="360" cy="18684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F129EE48-79C3-8DA9-9BB3-C6C8422F41B5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2078123" y="5741509"/>
                      <a:ext cx="18000" cy="2044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A3E66AE0-8EA4-D960-0301-B570EA8BCA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9443" y="5742212"/>
                    <a:ext cx="360" cy="20772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A3E66AE0-8EA4-D960-0301-B570EA8BCA2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1560443" y="5733196"/>
                      <a:ext cx="18000" cy="2253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DFA64E3E-574D-6BAB-60A8-9D0DE5CCC5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0803" y="5777492"/>
                    <a:ext cx="360" cy="22248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DFA64E3E-574D-6BAB-60A8-9D0DE5CCC5FF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1101803" y="5768492"/>
                      <a:ext cx="18000" cy="2401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C3C0C0D-EF83-FAF3-9A1B-5FD723691E5E}"/>
                    </a:ext>
                  </a:extLst>
                </p:cNvPr>
                <p:cNvGrpSpPr/>
                <p:nvPr/>
              </p:nvGrpSpPr>
              <p:grpSpPr>
                <a:xfrm>
                  <a:off x="4072883" y="6045332"/>
                  <a:ext cx="204120" cy="247680"/>
                  <a:chOff x="4072883" y="6045332"/>
                  <a:chExt cx="204120" cy="247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">
                    <p14:nvContentPartPr>
                      <p14:cNvPr id="100" name="Ink 99">
                        <a:extLst>
                          <a:ext uri="{FF2B5EF4-FFF2-40B4-BE49-F238E27FC236}">
                            <a16:creationId xmlns:a16="http://schemas.microsoft.com/office/drawing/2014/main" id="{E5EE4A07-B8B6-E8F7-8EF0-D7DBF254C3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72883" y="6045332"/>
                      <a:ext cx="81720" cy="247680"/>
                    </p14:xfrm>
                  </p:contentPart>
                </mc:Choice>
                <mc:Fallback xmlns="">
                  <p:pic>
                    <p:nvPicPr>
                      <p:cNvPr id="100" name="Ink 99">
                        <a:extLst>
                          <a:ext uri="{FF2B5EF4-FFF2-40B4-BE49-F238E27FC236}">
                            <a16:creationId xmlns:a16="http://schemas.microsoft.com/office/drawing/2014/main" id="{E5EE4A07-B8B6-E8F7-8EF0-D7DBF254C3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4063922" y="6036332"/>
                        <a:ext cx="99283" cy="265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">
                    <p14:nvContentPartPr>
                      <p14:cNvPr id="101" name="Ink 100">
                        <a:extLst>
                          <a:ext uri="{FF2B5EF4-FFF2-40B4-BE49-F238E27FC236}">
                            <a16:creationId xmlns:a16="http://schemas.microsoft.com/office/drawing/2014/main" id="{AA411EDF-9914-FFE0-982C-7BCB919989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763" y="6082772"/>
                      <a:ext cx="66240" cy="175680"/>
                    </p14:xfrm>
                  </p:contentPart>
                </mc:Choice>
                <mc:Fallback xmlns="">
                  <p:pic>
                    <p:nvPicPr>
                      <p:cNvPr id="101" name="Ink 100">
                        <a:extLst>
                          <a:ext uri="{FF2B5EF4-FFF2-40B4-BE49-F238E27FC236}">
                            <a16:creationId xmlns:a16="http://schemas.microsoft.com/office/drawing/2014/main" id="{AA411EDF-9914-FFE0-982C-7BCB919989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201763" y="6073772"/>
                        <a:ext cx="83880" cy="19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FD1A24B8-8580-C741-F535-BA24D74D0A47}"/>
                    </a:ext>
                  </a:extLst>
                </p:cNvPr>
                <p:cNvGrpSpPr/>
                <p:nvPr/>
              </p:nvGrpSpPr>
              <p:grpSpPr>
                <a:xfrm>
                  <a:off x="932243" y="6073052"/>
                  <a:ext cx="208080" cy="233640"/>
                  <a:chOff x="932243" y="6073052"/>
                  <a:chExt cx="208080" cy="233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">
                    <p14:nvContentPartPr>
                      <p14:cNvPr id="98" name="Ink 97">
                        <a:extLst>
                          <a:ext uri="{FF2B5EF4-FFF2-40B4-BE49-F238E27FC236}">
                            <a16:creationId xmlns:a16="http://schemas.microsoft.com/office/drawing/2014/main" id="{AEB1BDB9-E36A-E52C-8E7D-8004C9EA12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2243" y="6078812"/>
                      <a:ext cx="71640" cy="147960"/>
                    </p14:xfrm>
                  </p:contentPart>
                </mc:Choice>
                <mc:Fallback xmlns="">
                  <p:pic>
                    <p:nvPicPr>
                      <p:cNvPr id="98" name="Ink 97">
                        <a:extLst>
                          <a:ext uri="{FF2B5EF4-FFF2-40B4-BE49-F238E27FC236}">
                            <a16:creationId xmlns:a16="http://schemas.microsoft.com/office/drawing/2014/main" id="{AEB1BDB9-E36A-E52C-8E7D-8004C9EA1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3243" y="6069812"/>
                        <a:ext cx="89280" cy="165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">
                    <p14:nvContentPartPr>
                      <p14:cNvPr id="99" name="Ink 98">
                        <a:extLst>
                          <a:ext uri="{FF2B5EF4-FFF2-40B4-BE49-F238E27FC236}">
                            <a16:creationId xmlns:a16="http://schemas.microsoft.com/office/drawing/2014/main" id="{1865E5DA-C992-99B1-EDB8-2C10568F61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5803" y="6073052"/>
                      <a:ext cx="74520" cy="233640"/>
                    </p14:xfrm>
                  </p:contentPart>
                </mc:Choice>
                <mc:Fallback xmlns="">
                  <p:pic>
                    <p:nvPicPr>
                      <p:cNvPr id="99" name="Ink 98">
                        <a:extLst>
                          <a:ext uri="{FF2B5EF4-FFF2-40B4-BE49-F238E27FC236}">
                            <a16:creationId xmlns:a16="http://schemas.microsoft.com/office/drawing/2014/main" id="{1865E5DA-C992-99B1-EDB8-2C10568F61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056803" y="6064052"/>
                        <a:ext cx="92160" cy="251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FF55E87-262C-751B-B560-D543EA7209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04243" y="6054332"/>
                    <a:ext cx="87840" cy="18072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AFF55E87-262C-751B-B560-D543EA7209BC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1895243" y="6045350"/>
                      <a:ext cx="105480" cy="1983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D1D262B5-AE7B-8A71-3159-528FE62223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68763" y="6056492"/>
                    <a:ext cx="106200" cy="16884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D1D262B5-AE7B-8A71-3159-528FE622233C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059763" y="6047492"/>
                      <a:ext cx="123840" cy="18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761D813C-2B8F-2A55-D6F3-E6BB2DB1EE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44163" y="6075932"/>
                    <a:ext cx="79920" cy="14832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761D813C-2B8F-2A55-D6F3-E6BB2DB1EE23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435163" y="6066932"/>
                      <a:ext cx="97560" cy="165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0BA0FE10-1384-5EAD-6F9B-034F6F3559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6403" y="6050372"/>
                    <a:ext cx="2880" cy="17856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0BA0FE10-1384-5EAD-6F9B-034F6F35593C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27403" y="6041354"/>
                      <a:ext cx="20520" cy="19623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FE55B28-77E0-7663-642A-96C5DF5661AD}"/>
                    </a:ext>
                  </a:extLst>
                </p:cNvPr>
                <p:cNvGrpSpPr/>
                <p:nvPr/>
              </p:nvGrpSpPr>
              <p:grpSpPr>
                <a:xfrm>
                  <a:off x="2948243" y="6063692"/>
                  <a:ext cx="345600" cy="186480"/>
                  <a:chOff x="2948243" y="6063692"/>
                  <a:chExt cx="345600" cy="186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">
                    <p14:nvContentPartPr>
                      <p14:cNvPr id="96" name="Ink 95">
                        <a:extLst>
                          <a:ext uri="{FF2B5EF4-FFF2-40B4-BE49-F238E27FC236}">
                            <a16:creationId xmlns:a16="http://schemas.microsoft.com/office/drawing/2014/main" id="{3E51B449-AFF7-FFA8-9C85-0ECC6893C9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48243" y="6063692"/>
                      <a:ext cx="117360" cy="186480"/>
                    </p14:xfrm>
                  </p:contentPart>
                </mc:Choice>
                <mc:Fallback xmlns="">
                  <p:pic>
                    <p:nvPicPr>
                      <p:cNvPr id="96" name="Ink 95">
                        <a:extLst>
                          <a:ext uri="{FF2B5EF4-FFF2-40B4-BE49-F238E27FC236}">
                            <a16:creationId xmlns:a16="http://schemas.microsoft.com/office/drawing/2014/main" id="{3E51B449-AFF7-FFA8-9C85-0ECC6893C9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2939243" y="6054692"/>
                        <a:ext cx="135000" cy="20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">
                    <p14:nvContentPartPr>
                      <p14:cNvPr id="97" name="Ink 96">
                        <a:extLst>
                          <a:ext uri="{FF2B5EF4-FFF2-40B4-BE49-F238E27FC236}">
                            <a16:creationId xmlns:a16="http://schemas.microsoft.com/office/drawing/2014/main" id="{DD3EBDA7-3645-C148-C751-1D1BEA8622A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9843" y="6083492"/>
                      <a:ext cx="144000" cy="140760"/>
                    </p14:xfrm>
                  </p:contentPart>
                </mc:Choice>
                <mc:Fallback xmlns="">
                  <p:pic>
                    <p:nvPicPr>
                      <p:cNvPr id="97" name="Ink 96">
                        <a:extLst>
                          <a:ext uri="{FF2B5EF4-FFF2-40B4-BE49-F238E27FC236}">
                            <a16:creationId xmlns:a16="http://schemas.microsoft.com/office/drawing/2014/main" id="{DD3EBDA7-3645-C148-C751-1D1BEA8622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3140843" y="6074492"/>
                        <a:ext cx="161640" cy="15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0FEE9743-30D7-D480-33A4-DACF7676C2DF}"/>
                    </a:ext>
                  </a:extLst>
                </p:cNvPr>
                <p:cNvGrpSpPr/>
                <p:nvPr/>
              </p:nvGrpSpPr>
              <p:grpSpPr>
                <a:xfrm>
                  <a:off x="3536483" y="6088892"/>
                  <a:ext cx="281160" cy="218160"/>
                  <a:chOff x="3536483" y="6088892"/>
                  <a:chExt cx="281160" cy="218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">
                    <p14:nvContentPartPr>
                      <p14:cNvPr id="94" name="Ink 93">
                        <a:extLst>
                          <a:ext uri="{FF2B5EF4-FFF2-40B4-BE49-F238E27FC236}">
                            <a16:creationId xmlns:a16="http://schemas.microsoft.com/office/drawing/2014/main" id="{D08D22CE-01D7-E2C5-8C2B-7FD3F03B26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36483" y="6088892"/>
                      <a:ext cx="128880" cy="204120"/>
                    </p14:xfrm>
                  </p:contentPart>
                </mc:Choice>
                <mc:Fallback xmlns="">
                  <p:pic>
                    <p:nvPicPr>
                      <p:cNvPr id="94" name="Ink 93">
                        <a:extLst>
                          <a:ext uri="{FF2B5EF4-FFF2-40B4-BE49-F238E27FC236}">
                            <a16:creationId xmlns:a16="http://schemas.microsoft.com/office/drawing/2014/main" id="{D08D22CE-01D7-E2C5-8C2B-7FD3F03B2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3527483" y="6079892"/>
                        <a:ext cx="146520" cy="22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7">
                    <p14:nvContentPartPr>
                      <p14:cNvPr id="95" name="Ink 94">
                        <a:extLst>
                          <a:ext uri="{FF2B5EF4-FFF2-40B4-BE49-F238E27FC236}">
                            <a16:creationId xmlns:a16="http://schemas.microsoft.com/office/drawing/2014/main" id="{A005B6DE-D9D2-54D6-F032-A084F10B16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31963" y="6120212"/>
                      <a:ext cx="85680" cy="186840"/>
                    </p14:xfrm>
                  </p:contentPart>
                </mc:Choice>
                <mc:Fallback xmlns="">
                  <p:pic>
                    <p:nvPicPr>
                      <p:cNvPr id="95" name="Ink 94">
                        <a:extLst>
                          <a:ext uri="{FF2B5EF4-FFF2-40B4-BE49-F238E27FC236}">
                            <a16:creationId xmlns:a16="http://schemas.microsoft.com/office/drawing/2014/main" id="{A005B6DE-D9D2-54D6-F032-A084F10B16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3722963" y="6111212"/>
                        <a:ext cx="103320" cy="204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A70BF98-37FF-0E55-7563-865F925AFC2D}"/>
                    </a:ext>
                  </a:extLst>
                </p:cNvPr>
                <p:cNvGrpSpPr/>
                <p:nvPr/>
              </p:nvGrpSpPr>
              <p:grpSpPr>
                <a:xfrm>
                  <a:off x="2447123" y="4005572"/>
                  <a:ext cx="313920" cy="2241360"/>
                  <a:chOff x="2447123" y="4005572"/>
                  <a:chExt cx="313920" cy="2241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">
                    <p14:nvContentPartPr>
                      <p14:cNvPr id="91" name="Ink 90">
                        <a:extLst>
                          <a:ext uri="{FF2B5EF4-FFF2-40B4-BE49-F238E27FC236}">
                            <a16:creationId xmlns:a16="http://schemas.microsoft.com/office/drawing/2014/main" id="{1BC3496E-5B7B-03CE-74A0-EE77D0507C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447123" y="6110132"/>
                      <a:ext cx="128520" cy="136800"/>
                    </p14:xfrm>
                  </p:contentPart>
                </mc:Choice>
                <mc:Fallback xmlns="">
                  <p:pic>
                    <p:nvPicPr>
                      <p:cNvPr id="91" name="Ink 90">
                        <a:extLst>
                          <a:ext uri="{FF2B5EF4-FFF2-40B4-BE49-F238E27FC236}">
                            <a16:creationId xmlns:a16="http://schemas.microsoft.com/office/drawing/2014/main" id="{1BC3496E-5B7B-03CE-74A0-EE77D0507C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2438123" y="6101156"/>
                        <a:ext cx="146160" cy="1543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">
                    <p14:nvContentPartPr>
                      <p14:cNvPr id="92" name="Ink 91">
                        <a:extLst>
                          <a:ext uri="{FF2B5EF4-FFF2-40B4-BE49-F238E27FC236}">
                            <a16:creationId xmlns:a16="http://schemas.microsoft.com/office/drawing/2014/main" id="{FAD95FB3-BBA3-0763-BB3D-362A72B85E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1683" y="6095732"/>
                      <a:ext cx="99360" cy="141840"/>
                    </p14:xfrm>
                  </p:contentPart>
                </mc:Choice>
                <mc:Fallback xmlns="">
                  <p:pic>
                    <p:nvPicPr>
                      <p:cNvPr id="92" name="Ink 91">
                        <a:extLst>
                          <a:ext uri="{FF2B5EF4-FFF2-40B4-BE49-F238E27FC236}">
                            <a16:creationId xmlns:a16="http://schemas.microsoft.com/office/drawing/2014/main" id="{FAD95FB3-BBA3-0763-BB3D-362A72B85E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2652683" y="6086732"/>
                        <a:ext cx="1170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">
                    <p14:nvContentPartPr>
                      <p14:cNvPr id="93" name="Ink 92">
                        <a:extLst>
                          <a:ext uri="{FF2B5EF4-FFF2-40B4-BE49-F238E27FC236}">
                            <a16:creationId xmlns:a16="http://schemas.microsoft.com/office/drawing/2014/main" id="{10A01D79-078D-B57D-5B3F-115E60AE67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46203" y="4005572"/>
                      <a:ext cx="56160" cy="1967760"/>
                    </p14:xfrm>
                  </p:contentPart>
                </mc:Choice>
                <mc:Fallback xmlns="">
                  <p:pic>
                    <p:nvPicPr>
                      <p:cNvPr id="93" name="Ink 92">
                        <a:extLst>
                          <a:ext uri="{FF2B5EF4-FFF2-40B4-BE49-F238E27FC236}">
                            <a16:creationId xmlns:a16="http://schemas.microsoft.com/office/drawing/2014/main" id="{10A01D79-078D-B57D-5B3F-115E60AE67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637203" y="3996570"/>
                        <a:ext cx="73800" cy="19854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6B0BF10E-8811-CE39-4576-14558398E828}"/>
                    </a:ext>
                  </a:extLst>
                </p:cNvPr>
                <p:cNvGrpSpPr/>
                <p:nvPr/>
              </p:nvGrpSpPr>
              <p:grpSpPr>
                <a:xfrm>
                  <a:off x="1557923" y="5540612"/>
                  <a:ext cx="2184120" cy="299880"/>
                  <a:chOff x="1557923" y="5540612"/>
                  <a:chExt cx="2184120" cy="299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5">
                    <p14:nvContentPartPr>
                      <p14:cNvPr id="88" name="Ink 87">
                        <a:extLst>
                          <a:ext uri="{FF2B5EF4-FFF2-40B4-BE49-F238E27FC236}">
                            <a16:creationId xmlns:a16="http://schemas.microsoft.com/office/drawing/2014/main" id="{AECCCAD5-DA93-80CD-21D2-4146E22F8F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57923" y="5641412"/>
                      <a:ext cx="7560" cy="199080"/>
                    </p14:xfrm>
                  </p:contentPart>
                </mc:Choice>
                <mc:Fallback xmlns="">
                  <p:pic>
                    <p:nvPicPr>
                      <p:cNvPr id="88" name="Ink 87">
                        <a:extLst>
                          <a:ext uri="{FF2B5EF4-FFF2-40B4-BE49-F238E27FC236}">
                            <a16:creationId xmlns:a16="http://schemas.microsoft.com/office/drawing/2014/main" id="{AECCCAD5-DA93-80CD-21D2-4146E22F8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48923" y="5632412"/>
                        <a:ext cx="25200" cy="21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7">
                    <p14:nvContentPartPr>
                      <p14:cNvPr id="89" name="Ink 88">
                        <a:extLst>
                          <a:ext uri="{FF2B5EF4-FFF2-40B4-BE49-F238E27FC236}">
                            <a16:creationId xmlns:a16="http://schemas.microsoft.com/office/drawing/2014/main" id="{72A2AF13-EA21-86C0-F107-9BB33C8AA37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84803" y="5688212"/>
                      <a:ext cx="6480" cy="137880"/>
                    </p14:xfrm>
                  </p:contentPart>
                </mc:Choice>
                <mc:Fallback xmlns="">
                  <p:pic>
                    <p:nvPicPr>
                      <p:cNvPr id="89" name="Ink 88">
                        <a:extLst>
                          <a:ext uri="{FF2B5EF4-FFF2-40B4-BE49-F238E27FC236}">
                            <a16:creationId xmlns:a16="http://schemas.microsoft.com/office/drawing/2014/main" id="{72A2AF13-EA21-86C0-F107-9BB33C8AA3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3675803" y="5679212"/>
                        <a:ext cx="24120" cy="155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9">
                    <p14:nvContentPartPr>
                      <p14:cNvPr id="90" name="Ink 89">
                        <a:extLst>
                          <a:ext uri="{FF2B5EF4-FFF2-40B4-BE49-F238E27FC236}">
                            <a16:creationId xmlns:a16="http://schemas.microsoft.com/office/drawing/2014/main" id="{72898459-993D-28FF-9734-2529FB69C2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99683" y="5540612"/>
                      <a:ext cx="2142360" cy="110880"/>
                    </p14:xfrm>
                  </p:contentPart>
                </mc:Choice>
                <mc:Fallback xmlns="">
                  <p:pic>
                    <p:nvPicPr>
                      <p:cNvPr id="90" name="Ink 89">
                        <a:extLst>
                          <a:ext uri="{FF2B5EF4-FFF2-40B4-BE49-F238E27FC236}">
                            <a16:creationId xmlns:a16="http://schemas.microsoft.com/office/drawing/2014/main" id="{72898459-993D-28FF-9734-2529FB69C2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1590681" y="5531612"/>
                        <a:ext cx="2160003" cy="12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09A062E7-5C85-2535-6AF1-398A19E01C52}"/>
                    </a:ext>
                  </a:extLst>
                </p:cNvPr>
                <p:cNvGrpSpPr/>
                <p:nvPr/>
              </p:nvGrpSpPr>
              <p:grpSpPr>
                <a:xfrm>
                  <a:off x="2101883" y="4743932"/>
                  <a:ext cx="1111680" cy="1138680"/>
                  <a:chOff x="2101883" y="4743932"/>
                  <a:chExt cx="1111680" cy="1138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1">
                    <p14:nvContentPartPr>
                      <p14:cNvPr id="85" name="Ink 84">
                        <a:extLst>
                          <a:ext uri="{FF2B5EF4-FFF2-40B4-BE49-F238E27FC236}">
                            <a16:creationId xmlns:a16="http://schemas.microsoft.com/office/drawing/2014/main" id="{B63412ED-2BDD-209A-771A-27767E7DCC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01883" y="4767692"/>
                      <a:ext cx="40320" cy="1096920"/>
                    </p14:xfrm>
                  </p:contentPart>
                </mc:Choice>
                <mc:Fallback xmlns="">
                  <p:pic>
                    <p:nvPicPr>
                      <p:cNvPr id="85" name="Ink 84">
                        <a:extLst>
                          <a:ext uri="{FF2B5EF4-FFF2-40B4-BE49-F238E27FC236}">
                            <a16:creationId xmlns:a16="http://schemas.microsoft.com/office/drawing/2014/main" id="{B63412ED-2BDD-209A-771A-27767E7DC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2092963" y="4758692"/>
                        <a:ext cx="57804" cy="1114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3">
                    <p14:nvContentPartPr>
                      <p14:cNvPr id="86" name="Ink 85">
                        <a:extLst>
                          <a:ext uri="{FF2B5EF4-FFF2-40B4-BE49-F238E27FC236}">
                            <a16:creationId xmlns:a16="http://schemas.microsoft.com/office/drawing/2014/main" id="{ACF1EA3D-4E36-988B-C624-7A696593F6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90523" y="4755812"/>
                      <a:ext cx="16200" cy="1126800"/>
                    </p14:xfrm>
                  </p:contentPart>
                </mc:Choice>
                <mc:Fallback xmlns="">
                  <p:pic>
                    <p:nvPicPr>
                      <p:cNvPr id="86" name="Ink 85">
                        <a:extLst>
                          <a:ext uri="{FF2B5EF4-FFF2-40B4-BE49-F238E27FC236}">
                            <a16:creationId xmlns:a16="http://schemas.microsoft.com/office/drawing/2014/main" id="{ACF1EA3D-4E36-988B-C624-7A696593F6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81523" y="4746809"/>
                        <a:ext cx="33840" cy="11444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">
                    <p14:nvContentPartPr>
                      <p14:cNvPr id="87" name="Ink 86">
                        <a:extLst>
                          <a:ext uri="{FF2B5EF4-FFF2-40B4-BE49-F238E27FC236}">
                            <a16:creationId xmlns:a16="http://schemas.microsoft.com/office/drawing/2014/main" id="{77480899-1CC6-A138-C071-27012FFD3B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35363" y="4743932"/>
                      <a:ext cx="1078200" cy="71640"/>
                    </p14:xfrm>
                  </p:contentPart>
                </mc:Choice>
                <mc:Fallback xmlns="">
                  <p:pic>
                    <p:nvPicPr>
                      <p:cNvPr id="87" name="Ink 86">
                        <a:extLst>
                          <a:ext uri="{FF2B5EF4-FFF2-40B4-BE49-F238E27FC236}">
                            <a16:creationId xmlns:a16="http://schemas.microsoft.com/office/drawing/2014/main" id="{77480899-1CC6-A138-C071-27012FFD3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2126363" y="4734932"/>
                        <a:ext cx="1095840" cy="89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134F3D15-9C8C-A704-266B-788DB9F8BC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7363" y="5683892"/>
                    <a:ext cx="3046680" cy="18864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134F3D15-9C8C-A704-266B-788DB9F8BC7C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>
                      <a:off x="1118363" y="5674892"/>
                      <a:ext cx="3064320" cy="20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C66BE04-45E8-7E05-4D19-12E518E5EEFB}"/>
                    </a:ext>
                  </a:extLst>
                </p:cNvPr>
                <p:cNvGrpSpPr/>
                <p:nvPr/>
              </p:nvGrpSpPr>
              <p:grpSpPr>
                <a:xfrm>
                  <a:off x="4053083" y="5206892"/>
                  <a:ext cx="960120" cy="262800"/>
                  <a:chOff x="4053083" y="5206892"/>
                  <a:chExt cx="960120" cy="262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9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4663BE06-A16C-5F6B-996A-24364067700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53083" y="5206892"/>
                      <a:ext cx="101520" cy="262800"/>
                    </p14:xfrm>
                  </p:contentPart>
                </mc:Choice>
                <mc:Fallback xmlns="">
                  <p:pic>
                    <p:nvPicPr>
                      <p:cNvPr id="67" name="Ink 66">
                        <a:extLst>
                          <a:ext uri="{FF2B5EF4-FFF2-40B4-BE49-F238E27FC236}">
                            <a16:creationId xmlns:a16="http://schemas.microsoft.com/office/drawing/2014/main" id="{4663BE06-A16C-5F6B-996A-2436406770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0"/>
                      <a:stretch>
                        <a:fillRect/>
                      </a:stretch>
                    </p:blipFill>
                    <p:spPr>
                      <a:xfrm>
                        <a:off x="4044051" y="5197892"/>
                        <a:ext cx="119223" cy="280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1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5C493D0C-3A8C-9BFE-9F44-E5E178F812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9123" y="5220572"/>
                      <a:ext cx="57960" cy="1983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5C493D0C-3A8C-9BFE-9F44-E5E178F81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2"/>
                      <a:stretch>
                        <a:fillRect/>
                      </a:stretch>
                    </p:blipFill>
                    <p:spPr>
                      <a:xfrm>
                        <a:off x="4220123" y="5211556"/>
                        <a:ext cx="75600" cy="2160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3">
                    <p14:nvContentPartPr>
                      <p14:cNvPr id="80" name="Ink 79">
                        <a:extLst>
                          <a:ext uri="{FF2B5EF4-FFF2-40B4-BE49-F238E27FC236}">
                            <a16:creationId xmlns:a16="http://schemas.microsoft.com/office/drawing/2014/main" id="{E74C7DFB-A16E-6BE6-A7DB-0ED15D24AE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32523" y="5409932"/>
                      <a:ext cx="3600" cy="1440"/>
                    </p14:xfrm>
                  </p:contentPart>
                </mc:Choice>
                <mc:Fallback xmlns="">
                  <p:pic>
                    <p:nvPicPr>
                      <p:cNvPr id="80" name="Ink 79">
                        <a:extLst>
                          <a:ext uri="{FF2B5EF4-FFF2-40B4-BE49-F238E27FC236}">
                            <a16:creationId xmlns:a16="http://schemas.microsoft.com/office/drawing/2014/main" id="{E74C7DFB-A16E-6BE6-A7DB-0ED15D24AE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4"/>
                      <a:stretch>
                        <a:fillRect/>
                      </a:stretch>
                    </p:blipFill>
                    <p:spPr>
                      <a:xfrm>
                        <a:off x="4423523" y="5400932"/>
                        <a:ext cx="21240" cy="19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5">
                    <p14:nvContentPartPr>
                      <p14:cNvPr id="81" name="Ink 80">
                        <a:extLst>
                          <a:ext uri="{FF2B5EF4-FFF2-40B4-BE49-F238E27FC236}">
                            <a16:creationId xmlns:a16="http://schemas.microsoft.com/office/drawing/2014/main" id="{0331D0EF-DAED-6735-7A06-5990316728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99483" y="5245052"/>
                      <a:ext cx="136080" cy="170640"/>
                    </p14:xfrm>
                  </p:contentPart>
                </mc:Choice>
                <mc:Fallback xmlns="">
                  <p:pic>
                    <p:nvPicPr>
                      <p:cNvPr id="81" name="Ink 80">
                        <a:extLst>
                          <a:ext uri="{FF2B5EF4-FFF2-40B4-BE49-F238E27FC236}">
                            <a16:creationId xmlns:a16="http://schemas.microsoft.com/office/drawing/2014/main" id="{0331D0EF-DAED-6735-7A06-599031672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6"/>
                      <a:stretch>
                        <a:fillRect/>
                      </a:stretch>
                    </p:blipFill>
                    <p:spPr>
                      <a:xfrm>
                        <a:off x="4490483" y="5236052"/>
                        <a:ext cx="153720" cy="18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7">
                    <p14:nvContentPartPr>
                      <p14:cNvPr id="82" name="Ink 81">
                        <a:extLst>
                          <a:ext uri="{FF2B5EF4-FFF2-40B4-BE49-F238E27FC236}">
                            <a16:creationId xmlns:a16="http://schemas.microsoft.com/office/drawing/2014/main" id="{200F379C-8576-1458-D224-67C6EA4BAC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6523" y="5266292"/>
                      <a:ext cx="177840" cy="159120"/>
                    </p14:xfrm>
                  </p:contentPart>
                </mc:Choice>
                <mc:Fallback xmlns="">
                  <p:pic>
                    <p:nvPicPr>
                      <p:cNvPr id="82" name="Ink 81">
                        <a:extLst>
                          <a:ext uri="{FF2B5EF4-FFF2-40B4-BE49-F238E27FC236}">
                            <a16:creationId xmlns:a16="http://schemas.microsoft.com/office/drawing/2014/main" id="{200F379C-8576-1458-D224-67C6EA4BAC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8"/>
                      <a:stretch>
                        <a:fillRect/>
                      </a:stretch>
                    </p:blipFill>
                    <p:spPr>
                      <a:xfrm>
                        <a:off x="4747541" y="5257292"/>
                        <a:ext cx="195444" cy="176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9">
                    <p14:nvContentPartPr>
                      <p14:cNvPr id="83" name="Ink 82">
                        <a:extLst>
                          <a:ext uri="{FF2B5EF4-FFF2-40B4-BE49-F238E27FC236}">
                            <a16:creationId xmlns:a16="http://schemas.microsoft.com/office/drawing/2014/main" id="{479985B3-3DA4-151B-83DA-1EFE9FF670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75603" y="5295452"/>
                      <a:ext cx="5760" cy="1440"/>
                    </p14:xfrm>
                  </p:contentPart>
                </mc:Choice>
                <mc:Fallback xmlns="">
                  <p:pic>
                    <p:nvPicPr>
                      <p:cNvPr id="83" name="Ink 82">
                        <a:extLst>
                          <a:ext uri="{FF2B5EF4-FFF2-40B4-BE49-F238E27FC236}">
                            <a16:creationId xmlns:a16="http://schemas.microsoft.com/office/drawing/2014/main" id="{479985B3-3DA4-151B-83DA-1EFE9FF67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0"/>
                      <a:stretch>
                        <a:fillRect/>
                      </a:stretch>
                    </p:blipFill>
                    <p:spPr>
                      <a:xfrm>
                        <a:off x="4766603" y="5286452"/>
                        <a:ext cx="23400" cy="19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84" name="Ink 83">
                        <a:extLst>
                          <a:ext uri="{FF2B5EF4-FFF2-40B4-BE49-F238E27FC236}">
                            <a16:creationId xmlns:a16="http://schemas.microsoft.com/office/drawing/2014/main" id="{317A2484-0BC1-8FE4-A2BA-BCD67B4273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8523" y="5421452"/>
                      <a:ext cx="4680" cy="360"/>
                    </p14:xfrm>
                  </p:contentPart>
                </mc:Choice>
                <mc:Fallback xmlns="">
                  <p:pic>
                    <p:nvPicPr>
                      <p:cNvPr id="84" name="Ink 83">
                        <a:extLst>
                          <a:ext uri="{FF2B5EF4-FFF2-40B4-BE49-F238E27FC236}">
                            <a16:creationId xmlns:a16="http://schemas.microsoft.com/office/drawing/2014/main" id="{317A2484-0BC1-8FE4-A2BA-BCD67B4273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4999523" y="5412452"/>
                        <a:ext cx="2232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96E23C0E-C7B9-C448-F508-E583C0D06F35}"/>
                    </a:ext>
                  </a:extLst>
                </p:cNvPr>
                <p:cNvGrpSpPr/>
                <p:nvPr/>
              </p:nvGrpSpPr>
              <p:grpSpPr>
                <a:xfrm>
                  <a:off x="3417323" y="4931492"/>
                  <a:ext cx="662400" cy="400320"/>
                  <a:chOff x="3417323" y="4931492"/>
                  <a:chExt cx="662400" cy="400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93DABE56-62DB-0B01-2B6A-50444911E9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17323" y="4993412"/>
                      <a:ext cx="155880" cy="33840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93DABE56-62DB-0B01-2B6A-50444911E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3408323" y="4984412"/>
                        <a:ext cx="173520" cy="356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59" name="Ink 58">
                        <a:extLst>
                          <a:ext uri="{FF2B5EF4-FFF2-40B4-BE49-F238E27FC236}">
                            <a16:creationId xmlns:a16="http://schemas.microsoft.com/office/drawing/2014/main" id="{D0243FC1-C37D-A1F9-EFC6-A480C4555B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23603" y="4931492"/>
                      <a:ext cx="108000" cy="254160"/>
                    </p14:xfrm>
                  </p:contentPart>
                </mc:Choice>
                <mc:Fallback xmlns="">
                  <p:pic>
                    <p:nvPicPr>
                      <p:cNvPr id="59" name="Ink 58">
                        <a:extLst>
                          <a:ext uri="{FF2B5EF4-FFF2-40B4-BE49-F238E27FC236}">
                            <a16:creationId xmlns:a16="http://schemas.microsoft.com/office/drawing/2014/main" id="{D0243FC1-C37D-A1F9-EFC6-A480C4555B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3614603" y="4922492"/>
                        <a:ext cx="125640" cy="271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F1035561-2A1C-EA82-E246-704807B924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45363" y="4939052"/>
                      <a:ext cx="209880" cy="19584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F1035561-2A1C-EA82-E246-704807B924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3836363" y="4930052"/>
                        <a:ext cx="227520" cy="213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0C9D8263-0905-B85C-6C01-85E0A22E741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25203" y="4943732"/>
                      <a:ext cx="31680" cy="2196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0C9D8263-0905-B85C-6C01-85E0A22E74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3816203" y="4934732"/>
                        <a:ext cx="493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2" name="Ink 61">
                        <a:extLst>
                          <a:ext uri="{FF2B5EF4-FFF2-40B4-BE49-F238E27FC236}">
                            <a16:creationId xmlns:a16="http://schemas.microsoft.com/office/drawing/2014/main" id="{06658BA5-D573-833E-D403-30B734F8D8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79363" y="505857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06658BA5-D573-833E-D403-30B734F8D8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4070363" y="5049572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8FE38BCB-5668-2739-99B4-27655D206A11}"/>
                    </a:ext>
                  </a:extLst>
                </p:cNvPr>
                <p:cNvGrpSpPr/>
                <p:nvPr/>
              </p:nvGrpSpPr>
              <p:grpSpPr>
                <a:xfrm>
                  <a:off x="3214283" y="4198532"/>
                  <a:ext cx="392400" cy="293040"/>
                  <a:chOff x="3214283" y="4198532"/>
                  <a:chExt cx="392400" cy="2930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3">
                    <p14:nvContentPartPr>
                      <p14:cNvPr id="56" name="Ink 55">
                        <a:extLst>
                          <a:ext uri="{FF2B5EF4-FFF2-40B4-BE49-F238E27FC236}">
                            <a16:creationId xmlns:a16="http://schemas.microsoft.com/office/drawing/2014/main" id="{E5C5AC50-32AD-F966-5AB1-82CC56A656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4283" y="4198532"/>
                      <a:ext cx="143280" cy="279000"/>
                    </p14:xfrm>
                  </p:contentPart>
                </mc:Choice>
                <mc:Fallback xmlns="">
                  <p:pic>
                    <p:nvPicPr>
                      <p:cNvPr id="56" name="Ink 55">
                        <a:extLst>
                          <a:ext uri="{FF2B5EF4-FFF2-40B4-BE49-F238E27FC236}">
                            <a16:creationId xmlns:a16="http://schemas.microsoft.com/office/drawing/2014/main" id="{E5C5AC50-32AD-F966-5AB1-82CC56A656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4"/>
                      <a:stretch>
                        <a:fillRect/>
                      </a:stretch>
                    </p:blipFill>
                    <p:spPr>
                      <a:xfrm>
                        <a:off x="3205283" y="4189532"/>
                        <a:ext cx="160920" cy="29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5">
                    <p14:nvContentPartPr>
                      <p14:cNvPr id="57" name="Ink 56">
                        <a:extLst>
                          <a:ext uri="{FF2B5EF4-FFF2-40B4-BE49-F238E27FC236}">
                            <a16:creationId xmlns:a16="http://schemas.microsoft.com/office/drawing/2014/main" id="{8397C5B3-20C0-CE80-BB14-804F96FA53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52243" y="4232372"/>
                      <a:ext cx="154440" cy="25920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8397C5B3-20C0-CE80-BB14-804F96FA53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6"/>
                      <a:stretch>
                        <a:fillRect/>
                      </a:stretch>
                    </p:blipFill>
                    <p:spPr>
                      <a:xfrm>
                        <a:off x="3443243" y="4223372"/>
                        <a:ext cx="172080" cy="27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4A06E123-E8D9-0FCB-33D4-D3002F00A5C1}"/>
                    </a:ext>
                  </a:extLst>
                </p:cNvPr>
                <p:cNvGrpSpPr/>
                <p:nvPr/>
              </p:nvGrpSpPr>
              <p:grpSpPr>
                <a:xfrm>
                  <a:off x="3918443" y="4279892"/>
                  <a:ext cx="316080" cy="208800"/>
                  <a:chOff x="3918443" y="4279892"/>
                  <a:chExt cx="316080" cy="208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7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F6DF5C58-FBA8-297E-357A-18078D538E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18443" y="4308692"/>
                      <a:ext cx="316080" cy="159120"/>
                    </p14:xfrm>
                  </p:contentPart>
                </mc:Choice>
                <mc:Fallback xmlns=""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F6DF5C58-FBA8-297E-357A-18078D538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"/>
                      <a:stretch>
                        <a:fillRect/>
                      </a:stretch>
                    </p:blipFill>
                    <p:spPr>
                      <a:xfrm>
                        <a:off x="3909443" y="4299672"/>
                        <a:ext cx="333720" cy="176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54" name="Ink 53">
                        <a:extLst>
                          <a:ext uri="{FF2B5EF4-FFF2-40B4-BE49-F238E27FC236}">
                            <a16:creationId xmlns:a16="http://schemas.microsoft.com/office/drawing/2014/main" id="{3839FFFF-0C1E-B1E3-F52B-4FB6799497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18443" y="4279892"/>
                      <a:ext cx="37800" cy="1800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3839FFFF-0C1E-B1E3-F52B-4FB6799497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3909443" y="4270892"/>
                        <a:ext cx="55440" cy="35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55" name="Ink 54">
                        <a:extLst>
                          <a:ext uri="{FF2B5EF4-FFF2-40B4-BE49-F238E27FC236}">
                            <a16:creationId xmlns:a16="http://schemas.microsoft.com/office/drawing/2014/main" id="{3BD7E4B3-E567-6993-3314-2D8644F08A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4003" y="448833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3BD7E4B3-E567-6993-3314-2D8644F08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4205003" y="4479332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6D50830-2390-D0E1-67B8-9C6EE7B2043F}"/>
                </a:ext>
              </a:extLst>
            </p:cNvPr>
            <p:cNvGrpSpPr/>
            <p:nvPr/>
          </p:nvGrpSpPr>
          <p:grpSpPr>
            <a:xfrm>
              <a:off x="1035563" y="6379052"/>
              <a:ext cx="3142440" cy="459360"/>
              <a:chOff x="1035563" y="6379052"/>
              <a:chExt cx="3142440" cy="45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298E65D6-2F6B-AF2E-B25E-A9FFE58CF284}"/>
                      </a:ext>
                    </a:extLst>
                  </p14:cNvPr>
                  <p14:cNvContentPartPr/>
                  <p14:nvPr/>
                </p14:nvContentPartPr>
                <p14:xfrm>
                  <a:off x="2550443" y="6424412"/>
                  <a:ext cx="141480" cy="18180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298E65D6-2F6B-AF2E-B25E-A9FFE58CF284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541803" y="6415412"/>
                    <a:ext cx="159120" cy="1994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F09A445-B4F3-C5BC-C831-0A4B0E1F1F14}"/>
                  </a:ext>
                </a:extLst>
              </p:cNvPr>
              <p:cNvGrpSpPr/>
              <p:nvPr/>
            </p:nvGrpSpPr>
            <p:grpSpPr>
              <a:xfrm>
                <a:off x="1035563" y="6379052"/>
                <a:ext cx="3142440" cy="459360"/>
                <a:chOff x="1035563" y="6379052"/>
                <a:chExt cx="3142440" cy="459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57255B68-B1C5-8A12-53C4-4B23EC5CE5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97283" y="6459332"/>
                    <a:ext cx="320400" cy="540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57255B68-B1C5-8A12-53C4-4B23EC5CE5FC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2188643" y="6450332"/>
                      <a:ext cx="338040" cy="23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B165FD9-CF2B-98F6-0015-8B423D4E9A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91883" y="6446732"/>
                    <a:ext cx="2880" cy="9324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B165FD9-CF2B-98F6-0015-8B423D4E9A48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2183243" y="6438092"/>
                      <a:ext cx="20520" cy="110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E200942F-C913-FC99-C572-5A665BD524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95563" y="6529532"/>
                    <a:ext cx="6120" cy="8388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E200942F-C913-FC99-C572-5A665BD524CF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2286923" y="6520532"/>
                      <a:ext cx="23760" cy="101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D0A0EBF6-2AD9-418B-7BEF-58ACAA06E3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5323" y="6572012"/>
                    <a:ext cx="57600" cy="5976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D0A0EBF6-2AD9-418B-7BEF-58ACAA06E37E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2346683" y="6563012"/>
                      <a:ext cx="75240" cy="7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7" name="Ink 6">
                      <a:extLst>
                        <a:ext uri="{FF2B5EF4-FFF2-40B4-BE49-F238E27FC236}">
                          <a16:creationId xmlns:a16="http://schemas.microsoft.com/office/drawing/2014/main" id="{3D6D3A72-71A2-C827-211B-856BE230D6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1723" y="6379052"/>
                    <a:ext cx="368280" cy="12168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3D6D3A72-71A2-C827-211B-856BE230D6B5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2793083" y="6370052"/>
                      <a:ext cx="385920" cy="13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8" name="Ink 7">
                      <a:extLst>
                        <a:ext uri="{FF2B5EF4-FFF2-40B4-BE49-F238E27FC236}">
                          <a16:creationId xmlns:a16="http://schemas.microsoft.com/office/drawing/2014/main" id="{C05BDC78-02E8-8792-632F-87BB46B4C3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34923" y="6534212"/>
                    <a:ext cx="5040" cy="6768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C05BDC78-02E8-8792-632F-87BB46B4C3B8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2925923" y="6525572"/>
                      <a:ext cx="22680" cy="85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46ECC554-0F2B-7DF0-F0C8-91F5525EC4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99723" y="6554732"/>
                    <a:ext cx="68400" cy="5616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46ECC554-0F2B-7DF0-F0C8-91F5525EC4CB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2990723" y="6546092"/>
                      <a:ext cx="8604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82E03BEC-B1DD-9148-F95A-D4101080891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2803" y="6572372"/>
                    <a:ext cx="986760" cy="11304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82E03BEC-B1DD-9148-F95A-D41010808913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2794163" y="6563372"/>
                      <a:ext cx="1004400" cy="130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ECE8E019-E586-091A-773D-136D2F42EA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05083" y="6554012"/>
                    <a:ext cx="127800" cy="53640"/>
                  </p14:xfrm>
                </p:contentPart>
              </mc:Choice>
              <mc:Fallback xmlns=""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ECE8E019-E586-091A-773D-136D2F42EA15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3396443" y="6545372"/>
                      <a:ext cx="145440" cy="71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6DDBED19-E20A-CFA2-341C-A19C3E2595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5283" y="6551132"/>
                    <a:ext cx="59040" cy="60840"/>
                  </p14:xfrm>
                </p:contentPart>
              </mc:Choice>
              <mc:Fallback xmlns=""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6DDBED19-E20A-CFA2-341C-A19C3E259517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3556643" y="6542492"/>
                      <a:ext cx="76680" cy="78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F2CCB865-8224-A46B-85BF-98D984D390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0323" y="6704132"/>
                    <a:ext cx="1327680" cy="108720"/>
                  </p14:xfrm>
                </p:contentPart>
              </mc:Choice>
              <mc:Fallback xmlns=""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F2CCB865-8224-A46B-85BF-98D984D39080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2841683" y="6695132"/>
                      <a:ext cx="1345320" cy="12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109" name="Ink 108">
                      <a:extLst>
                        <a:ext uri="{FF2B5EF4-FFF2-40B4-BE49-F238E27FC236}">
                          <a16:creationId xmlns:a16="http://schemas.microsoft.com/office/drawing/2014/main" id="{B83A5416-FF65-B1E5-6B06-097BA20CE7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37883" y="6620972"/>
                    <a:ext cx="53280" cy="79920"/>
                  </p14:xfrm>
                </p:contentPart>
              </mc:Choice>
              <mc:Fallback xmlns="">
                <p:pic>
                  <p:nvPicPr>
                    <p:cNvPr id="109" name="Ink 108">
                      <a:extLst>
                        <a:ext uri="{FF2B5EF4-FFF2-40B4-BE49-F238E27FC236}">
                          <a16:creationId xmlns:a16="http://schemas.microsoft.com/office/drawing/2014/main" id="{B83A5416-FF65-B1E5-6B06-097BA20CE7A3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929243" y="6612332"/>
                      <a:ext cx="70920" cy="9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111" name="Ink 110">
                      <a:extLst>
                        <a:ext uri="{FF2B5EF4-FFF2-40B4-BE49-F238E27FC236}">
                          <a16:creationId xmlns:a16="http://schemas.microsoft.com/office/drawing/2014/main" id="{0DC24915-4BD3-0578-1626-196DA08AF3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32203" y="6663812"/>
                    <a:ext cx="79920" cy="6372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0DC24915-4BD3-0578-1626-196DA08AF336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23563" y="6655172"/>
                      <a:ext cx="9756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113" name="Ink 112">
                      <a:extLst>
                        <a:ext uri="{FF2B5EF4-FFF2-40B4-BE49-F238E27FC236}">
                          <a16:creationId xmlns:a16="http://schemas.microsoft.com/office/drawing/2014/main" id="{47115FFB-2DB3-E7FE-9F51-2C5E98BD89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93203" y="6631412"/>
                    <a:ext cx="1102320" cy="8856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47115FFB-2DB3-E7FE-9F51-2C5E98BD89F0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1584203" y="6622412"/>
                      <a:ext cx="1119960" cy="10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0B0BF21D-B9F0-E4EC-62DA-FBDC958556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19283" y="6500372"/>
                    <a:ext cx="120960" cy="8748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0B0BF21D-B9F0-E4EC-62DA-FBDC9585562F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1810283" y="6491732"/>
                      <a:ext cx="138600" cy="10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AEAA70AF-7947-DA03-7F8D-2BD7993798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85603" y="6526652"/>
                    <a:ext cx="46800" cy="51120"/>
                  </p14:xfrm>
                </p:contentPart>
              </mc:Choice>
              <mc:Fallback xmlns="">
                <p:pic>
                  <p:nvPicPr>
                    <p:cNvPr id="117" name="Ink 116">
                      <a:extLst>
                        <a:ext uri="{FF2B5EF4-FFF2-40B4-BE49-F238E27FC236}">
                          <a16:creationId xmlns:a16="http://schemas.microsoft.com/office/drawing/2014/main" id="{AEAA70AF-7947-DA03-7F8D-2BD7993798B2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1976603" y="6518012"/>
                      <a:ext cx="64440" cy="6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0055D50D-DA88-E01D-B2BC-4818609CFC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563" y="6705212"/>
                    <a:ext cx="1625760" cy="133200"/>
                  </p14:xfrm>
                </p:contentPart>
              </mc:Choice>
              <mc:Fallback xmlns=""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0055D50D-DA88-E01D-B2BC-4818609CFC30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1026923" y="6696212"/>
                      <a:ext cx="1643400" cy="15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1A61E067-AC94-8A88-C2FB-7F0D518C22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0643" y="6664532"/>
                    <a:ext cx="57240" cy="88920"/>
                  </p14:xfrm>
                </p:contentPart>
              </mc:Choice>
              <mc:Fallback xmlns="">
                <p:pic>
                  <p:nvPicPr>
                    <p:cNvPr id="120" name="Ink 119">
                      <a:extLst>
                        <a:ext uri="{FF2B5EF4-FFF2-40B4-BE49-F238E27FC236}">
                          <a16:creationId xmlns:a16="http://schemas.microsoft.com/office/drawing/2014/main" id="{1A61E067-AC94-8A88-C2FB-7F0D518C2207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1171643" y="6655892"/>
                      <a:ext cx="7488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EC50FB22-691E-9C57-9512-3D9C85FAEC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33643" y="6680012"/>
                    <a:ext cx="59760" cy="71640"/>
                  </p14:xfrm>
                </p:contentPart>
              </mc:Choice>
              <mc:Fallback xmlns="">
                <p:pic>
                  <p:nvPicPr>
                    <p:cNvPr id="121" name="Ink 120">
                      <a:extLst>
                        <a:ext uri="{FF2B5EF4-FFF2-40B4-BE49-F238E27FC236}">
                          <a16:creationId xmlns:a16="http://schemas.microsoft.com/office/drawing/2014/main" id="{EC50FB22-691E-9C57-9512-3D9C85FAECDF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1324643" y="6671012"/>
                      <a:ext cx="77400" cy="89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CEB54A3E-8491-B681-E76B-969A2D3C52BC}"/>
              </a:ext>
            </a:extLst>
          </p:cNvPr>
          <p:cNvSpPr txBox="1"/>
          <p:nvPr/>
        </p:nvSpPr>
        <p:spPr>
          <a:xfrm>
            <a:off x="201662" y="4642437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µ = 75</a:t>
            </a:r>
          </a:p>
          <a:p>
            <a:r>
              <a:rPr lang="en-US" dirty="0"/>
              <a:t>SD 𝞂 = 7</a:t>
            </a:r>
          </a:p>
        </p:txBody>
      </p:sp>
    </p:spTree>
    <p:extLst>
      <p:ext uri="{BB962C8B-B14F-4D97-AF65-F5344CB8AC3E}">
        <p14:creationId xmlns:p14="http://schemas.microsoft.com/office/powerpoint/2010/main" val="2372395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EFE-D2A0-884F-81FB-C65909BA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-15069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Percentiles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02CA-2D0F-AD49-B668-34185EE5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68" y="775456"/>
            <a:ext cx="12180185" cy="4851622"/>
          </a:xfrm>
        </p:spPr>
        <p:txBody>
          <a:bodyPr>
            <a:noAutofit/>
          </a:bodyPr>
          <a:lstStyle/>
          <a:p>
            <a:pPr marL="114300" lvl="0" indent="0">
              <a:spcBef>
                <a:spcPts val="0"/>
              </a:spcBef>
              <a:buSzPts val="1800"/>
              <a:buNone/>
            </a:pPr>
            <a:r>
              <a:rPr lang="en-US" sz="1400" u="sng" dirty="0"/>
              <a:t>Percentiles</a:t>
            </a:r>
          </a:p>
          <a:p>
            <a:pPr marL="114300" indent="0">
              <a:spcBef>
                <a:spcPts val="0"/>
              </a:spcBef>
              <a:buSzPts val="1800"/>
              <a:buNone/>
            </a:pPr>
            <a:endParaRPr lang="en-US" sz="1400" dirty="0"/>
          </a:p>
          <a:p>
            <a:pPr marL="285750" indent="-171450">
              <a:spcBef>
                <a:spcPts val="0"/>
              </a:spcBef>
              <a:buSzPct val="100000"/>
            </a:pPr>
            <a:r>
              <a:rPr lang="en-US" sz="1400" dirty="0"/>
              <a:t>A </a:t>
            </a:r>
            <a:r>
              <a:rPr lang="en-US" sz="1400" b="1" dirty="0"/>
              <a:t>Percentile</a:t>
            </a:r>
            <a:r>
              <a:rPr lang="en-US" sz="1400" dirty="0"/>
              <a:t> tells you the </a:t>
            </a:r>
            <a:r>
              <a:rPr lang="en-US" sz="1400" u="sng" dirty="0"/>
              <a:t>percent</a:t>
            </a:r>
            <a:r>
              <a:rPr lang="en-US" sz="1400" dirty="0"/>
              <a:t> of observations/individuals you are </a:t>
            </a:r>
            <a:r>
              <a:rPr lang="en-US" sz="1400" u="sng" dirty="0"/>
              <a:t>higher</a:t>
            </a:r>
            <a:r>
              <a:rPr lang="en-US" sz="1400" dirty="0"/>
              <a:t> than.</a:t>
            </a:r>
          </a:p>
          <a:p>
            <a:pPr marL="285750" indent="-171450">
              <a:spcBef>
                <a:spcPts val="0"/>
              </a:spcBef>
              <a:buSzPts val="1800"/>
            </a:pPr>
            <a:endParaRPr lang="en-US" sz="1400" dirty="0"/>
          </a:p>
          <a:p>
            <a:pPr marL="768350" lvl="1" indent="-171450">
              <a:spcBef>
                <a:spcPts val="0"/>
              </a:spcBef>
              <a:buSzPts val="1400"/>
            </a:pPr>
            <a:r>
              <a:rPr lang="en-US" sz="1400" dirty="0"/>
              <a:t>Ex: You are told you scored in the 90th percentile on GRE. This means you have a score that </a:t>
            </a:r>
            <a:r>
              <a:rPr lang="en-US" sz="1400" u="sng" dirty="0"/>
              <a:t>is higher than 90%</a:t>
            </a:r>
            <a:r>
              <a:rPr lang="en-US" sz="1400" dirty="0"/>
              <a:t> of all others that took the test.</a:t>
            </a:r>
          </a:p>
          <a:p>
            <a:pPr marL="768350" lvl="1" indent="-171450">
              <a:spcBef>
                <a:spcPts val="0"/>
              </a:spcBef>
              <a:buSzPts val="1400"/>
            </a:pPr>
            <a:endParaRPr lang="en-US" sz="1400" dirty="0"/>
          </a:p>
          <a:p>
            <a:pPr marL="311150" indent="-171450">
              <a:spcBef>
                <a:spcPts val="0"/>
              </a:spcBef>
              <a:buSzPts val="1400"/>
            </a:pPr>
            <a:r>
              <a:rPr lang="en-US" sz="1400" dirty="0"/>
              <a:t>Range from greater than zero to 100</a:t>
            </a:r>
            <a:r>
              <a:rPr lang="en-US" sz="1400" baseline="30000" dirty="0"/>
              <a:t>th</a:t>
            </a:r>
            <a:r>
              <a:rPr lang="en-US" sz="1400" dirty="0"/>
              <a:t> percentile!</a:t>
            </a:r>
          </a:p>
          <a:p>
            <a:pPr marL="311150" indent="-171450">
              <a:spcBef>
                <a:spcPts val="0"/>
              </a:spcBef>
              <a:buSzPts val="1400"/>
            </a:pPr>
            <a:endParaRPr lang="en-US" sz="1400" dirty="0"/>
          </a:p>
          <a:p>
            <a:pPr marL="311150" indent="-171450">
              <a:spcBef>
                <a:spcPts val="0"/>
              </a:spcBef>
              <a:buSzPts val="1400"/>
            </a:pPr>
            <a:r>
              <a:rPr lang="en-US" sz="1400" dirty="0"/>
              <a:t>There is </a:t>
            </a:r>
            <a:r>
              <a:rPr lang="en-US" sz="1400" u="sng" dirty="0"/>
              <a:t>complement</a:t>
            </a:r>
            <a:r>
              <a:rPr lang="en-US" sz="1400" dirty="0"/>
              <a:t> aspect to </a:t>
            </a:r>
            <a:r>
              <a:rPr lang="en-US" sz="1400" b="1" dirty="0"/>
              <a:t>percentiles</a:t>
            </a:r>
            <a:r>
              <a:rPr lang="en-US" sz="1400" dirty="0"/>
              <a:t> as well:</a:t>
            </a:r>
          </a:p>
          <a:p>
            <a:pPr marL="768350" lvl="1" indent="-171450">
              <a:spcBef>
                <a:spcPts val="0"/>
              </a:spcBef>
              <a:buSzPts val="1400"/>
            </a:pPr>
            <a:r>
              <a:rPr lang="en-US" sz="1400" dirty="0"/>
              <a:t>Example) If you are the 80</a:t>
            </a:r>
            <a:r>
              <a:rPr lang="en-US" sz="1400" baseline="30000" dirty="0"/>
              <a:t>th</a:t>
            </a:r>
            <a:r>
              <a:rPr lang="en-US" sz="1400" dirty="0"/>
              <a:t> Percentile, there is 20% greater than you!</a:t>
            </a:r>
          </a:p>
          <a:p>
            <a:pPr marL="768350" lvl="1" indent="-171450">
              <a:spcBef>
                <a:spcPts val="0"/>
              </a:spcBef>
              <a:buSzPts val="1400"/>
            </a:pPr>
            <a:endParaRPr lang="en-US" sz="1400" dirty="0"/>
          </a:p>
          <a:p>
            <a:pPr marL="311150" indent="-171450">
              <a:spcBef>
                <a:spcPts val="0"/>
              </a:spcBef>
              <a:buSzPts val="1400"/>
            </a:pPr>
            <a:r>
              <a:rPr lang="en-US" sz="1400" b="1" dirty="0"/>
              <a:t>Best way to remember!</a:t>
            </a:r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-US" sz="1400" dirty="0"/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-US" sz="1400" dirty="0"/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-US" sz="1400" dirty="0"/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-US" sz="1400" dirty="0"/>
          </a:p>
          <a:p>
            <a:pPr marL="882650" lvl="1" indent="-285750">
              <a:spcBef>
                <a:spcPts val="0"/>
              </a:spcBef>
              <a:buSzPts val="1400"/>
            </a:pPr>
            <a:r>
              <a:rPr lang="en-US" sz="1400" dirty="0"/>
              <a:t>Notation: </a:t>
            </a:r>
            <a:r>
              <a:rPr lang="en-US" sz="1400" dirty="0" err="1"/>
              <a:t>X</a:t>
            </a:r>
            <a:r>
              <a:rPr lang="en-US" sz="1400" baseline="30000" dirty="0" err="1"/>
              <a:t>th</a:t>
            </a:r>
            <a:r>
              <a:rPr lang="en-US" sz="1400" dirty="0"/>
              <a:t> Percentile = P</a:t>
            </a:r>
            <a:r>
              <a:rPr lang="en-US" sz="1400" baseline="-25000" dirty="0"/>
              <a:t>x</a:t>
            </a:r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SzPts val="1400"/>
              <a:buNone/>
            </a:pPr>
            <a:r>
              <a:rPr lang="en-US" sz="1400" u="sng" dirty="0"/>
              <a:t>How to Calculate</a:t>
            </a:r>
          </a:p>
          <a:p>
            <a:pPr marL="311150" indent="-171450">
              <a:spcBef>
                <a:spcPts val="0"/>
              </a:spcBef>
              <a:buSzPts val="1400"/>
            </a:pPr>
            <a:endParaRPr lang="en-US" sz="1400" u="sng" dirty="0"/>
          </a:p>
          <a:p>
            <a:pPr marL="311150" indent="-171450">
              <a:spcBef>
                <a:spcPts val="0"/>
              </a:spcBef>
              <a:buSzPts val="1400"/>
            </a:pPr>
            <a:r>
              <a:rPr lang="en-US" sz="1400" dirty="0"/>
              <a:t>To determine the </a:t>
            </a:r>
            <a:r>
              <a:rPr lang="en-US" sz="1400" u="sng" dirty="0"/>
              <a:t>percentile rank</a:t>
            </a:r>
            <a:r>
              <a:rPr lang="en-US" sz="1400" dirty="0"/>
              <a:t> of a piece of data:</a:t>
            </a:r>
          </a:p>
          <a:p>
            <a:pPr marL="311150" indent="-171450">
              <a:spcBef>
                <a:spcPts val="0"/>
              </a:spcBef>
              <a:buSzPts val="1400"/>
            </a:pPr>
            <a:endParaRPr lang="en-US" sz="1400" dirty="0"/>
          </a:p>
          <a:p>
            <a:pPr marL="939800" lvl="1" indent="-342900">
              <a:spcBef>
                <a:spcPts val="0"/>
              </a:spcBef>
              <a:buSzPts val="1400"/>
              <a:buFont typeface="+mj-lt"/>
              <a:buAutoNum type="arabicPeriod"/>
            </a:pPr>
            <a:r>
              <a:rPr lang="en-US" sz="1400" u="sng" dirty="0"/>
              <a:t>Order data</a:t>
            </a:r>
            <a:r>
              <a:rPr lang="en-US" sz="1400" dirty="0"/>
              <a:t> from smallest to largest (can use calc to do this)</a:t>
            </a:r>
          </a:p>
          <a:p>
            <a:pPr marL="939800" lvl="1" indent="-342900">
              <a:spcBef>
                <a:spcPts val="0"/>
              </a:spcBef>
              <a:buSzPts val="1400"/>
              <a:buFont typeface="+mj-lt"/>
              <a:buAutoNum type="arabicPeriod"/>
            </a:pPr>
            <a:r>
              <a:rPr lang="en-US" sz="1400" u="sng" dirty="0"/>
              <a:t>Count</a:t>
            </a:r>
            <a:r>
              <a:rPr lang="en-US" sz="1400" dirty="0"/>
              <a:t> the number of pieces of data that are </a:t>
            </a:r>
            <a:r>
              <a:rPr lang="en-US" sz="1400" u="sng" dirty="0"/>
              <a:t>numerically below or equal</a:t>
            </a:r>
            <a:r>
              <a:rPr lang="en-US" sz="1400" dirty="0"/>
              <a:t> to that value</a:t>
            </a:r>
            <a:endParaRPr lang="en-US" sz="1400" u="sng" dirty="0"/>
          </a:p>
          <a:p>
            <a:pPr marL="939800" lvl="1" indent="-342900">
              <a:spcBef>
                <a:spcPts val="0"/>
              </a:spcBef>
              <a:buSzPts val="1400"/>
              <a:buFont typeface="+mj-lt"/>
              <a:buAutoNum type="arabicPeriod"/>
            </a:pPr>
            <a:r>
              <a:rPr lang="en-US" sz="1400" u="sng" dirty="0"/>
              <a:t>Divide by the sample size</a:t>
            </a:r>
          </a:p>
          <a:p>
            <a:pPr marL="939800" lvl="1" indent="-342900">
              <a:spcBef>
                <a:spcPts val="0"/>
              </a:spcBef>
              <a:buSzPts val="1400"/>
              <a:buFont typeface="+mj-lt"/>
              <a:buAutoNum type="arabicPeriod"/>
            </a:pPr>
            <a:endParaRPr lang="en-US" sz="1400" dirty="0"/>
          </a:p>
          <a:p>
            <a:pPr lvl="1"/>
            <a:r>
              <a:rPr lang="en-US" sz="1400" dirty="0"/>
              <a:t>Example: 1, </a:t>
            </a:r>
            <a:r>
              <a:rPr lang="en-US" sz="1400" b="1" dirty="0"/>
              <a:t>4</a:t>
            </a:r>
            <a:r>
              <a:rPr lang="en-US" sz="1400" dirty="0"/>
              <a:t>, 5, </a:t>
            </a:r>
            <a:r>
              <a:rPr lang="en-US" sz="1400" b="1" dirty="0"/>
              <a:t>5</a:t>
            </a:r>
            <a:r>
              <a:rPr lang="en-US" sz="1400" dirty="0"/>
              <a:t>, 7</a:t>
            </a:r>
          </a:p>
          <a:p>
            <a:pPr lvl="2"/>
            <a:r>
              <a:rPr lang="en-US" sz="1400" dirty="0"/>
              <a:t>4 is the second largest value out of 5: 2/5 = 0.4 → 40</a:t>
            </a:r>
            <a:r>
              <a:rPr lang="en-US" sz="1400" baseline="30000" dirty="0"/>
              <a:t>th</a:t>
            </a:r>
            <a:r>
              <a:rPr lang="en-US" sz="1400" dirty="0"/>
              <a:t> Percentile = P</a:t>
            </a:r>
            <a:r>
              <a:rPr lang="en-US" sz="1400" baseline="-25000" dirty="0"/>
              <a:t>40</a:t>
            </a:r>
          </a:p>
          <a:p>
            <a:pPr lvl="2"/>
            <a:r>
              <a:rPr lang="en-US" sz="1400" dirty="0"/>
              <a:t>5 is the 4th largest value out of 5: 4/5 = 0.8 → 80</a:t>
            </a:r>
            <a:r>
              <a:rPr lang="en-US" sz="1400" baseline="30000" dirty="0"/>
              <a:t>th</a:t>
            </a:r>
            <a:r>
              <a:rPr lang="en-US" sz="1400" dirty="0"/>
              <a:t> Percentile = P</a:t>
            </a:r>
            <a:r>
              <a:rPr lang="en-US" sz="1400" baseline="-25000" dirty="0"/>
              <a:t>80</a:t>
            </a:r>
            <a:r>
              <a:rPr lang="en-US" sz="1400" dirty="0"/>
              <a:t> → We want to use the second 5 because including less than OR equal to</a:t>
            </a:r>
          </a:p>
          <a:p>
            <a:pPr marL="914400" lvl="2" indent="0">
              <a:buNone/>
            </a:pPr>
            <a:r>
              <a:rPr lang="en-US" sz="1100" dirty="0">
                <a:solidFill>
                  <a:srgbClr val="7030A0"/>
                </a:solidFill>
              </a:rPr>
              <a:t>						NOTE: You might see this defined differently elsewhere, but we will stick to this for our class</a:t>
            </a:r>
            <a:endParaRPr lang="en-US" sz="1100" baseline="-25000" dirty="0">
              <a:solidFill>
                <a:srgbClr val="7030A0"/>
              </a:solidFill>
            </a:endParaRPr>
          </a:p>
          <a:p>
            <a:pPr lvl="2"/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2FAA926-A2DA-AD0D-431E-00DF1F9DDA7D}"/>
              </a:ext>
            </a:extLst>
          </p:cNvPr>
          <p:cNvGrpSpPr/>
          <p:nvPr/>
        </p:nvGrpSpPr>
        <p:grpSpPr>
          <a:xfrm>
            <a:off x="6917431" y="2218701"/>
            <a:ext cx="4091354" cy="1234402"/>
            <a:chOff x="5767753" y="2462650"/>
            <a:chExt cx="4091354" cy="123440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D035775-0044-8847-956D-0289DCC4880D}"/>
                </a:ext>
              </a:extLst>
            </p:cNvPr>
            <p:cNvCxnSpPr/>
            <p:nvPr/>
          </p:nvCxnSpPr>
          <p:spPr>
            <a:xfrm>
              <a:off x="5767753" y="3147646"/>
              <a:ext cx="409135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CB903BF-274B-184C-A4D5-6035702F4362}"/>
                </a:ext>
              </a:extLst>
            </p:cNvPr>
            <p:cNvCxnSpPr/>
            <p:nvPr/>
          </p:nvCxnSpPr>
          <p:spPr>
            <a:xfrm>
              <a:off x="9038492" y="2866292"/>
              <a:ext cx="0" cy="5627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DCC66A-C57B-BF3C-6B44-C8E8A2E85895}"/>
                </a:ext>
              </a:extLst>
            </p:cNvPr>
            <p:cNvSpPr txBox="1"/>
            <p:nvPr/>
          </p:nvSpPr>
          <p:spPr>
            <a:xfrm>
              <a:off x="8808301" y="2462650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80</a:t>
              </a:r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C4DEEFA-8534-A4CF-A906-9A947588BC31}"/>
                </a:ext>
              </a:extLst>
            </p:cNvPr>
            <p:cNvGrpSpPr/>
            <p:nvPr/>
          </p:nvGrpSpPr>
          <p:grpSpPr>
            <a:xfrm>
              <a:off x="5839043" y="2462972"/>
              <a:ext cx="4018320" cy="1234080"/>
              <a:chOff x="5839043" y="2462972"/>
              <a:chExt cx="4018320" cy="123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DBF3DBB-2421-A09F-53AA-07C4A1455432}"/>
                      </a:ext>
                    </a:extLst>
                  </p14:cNvPr>
                  <p14:cNvContentPartPr/>
                  <p14:nvPr/>
                </p14:nvContentPartPr>
                <p14:xfrm>
                  <a:off x="5839043" y="2758892"/>
                  <a:ext cx="3081240" cy="2386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DBF3DBB-2421-A09F-53AA-07C4A145543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830403" y="2749892"/>
                    <a:ext cx="3098880" cy="256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268111B-E47C-394C-6754-93F0A37C9FB6}"/>
                  </a:ext>
                </a:extLst>
              </p:cNvPr>
              <p:cNvGrpSpPr/>
              <p:nvPr/>
            </p:nvGrpSpPr>
            <p:grpSpPr>
              <a:xfrm>
                <a:off x="7216403" y="2462972"/>
                <a:ext cx="559800" cy="213120"/>
                <a:chOff x="7216403" y="2462972"/>
                <a:chExt cx="559800" cy="213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2622CAFB-C581-5C38-20FD-9E593E4C41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16403" y="2462972"/>
                    <a:ext cx="247320" cy="21312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2622CAFB-C581-5C38-20FD-9E593E4C416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207403" y="2454332"/>
                      <a:ext cx="264960" cy="23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7332C3CA-88BD-13FE-6162-7E39F7B18A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3363" y="2481332"/>
                    <a:ext cx="146160" cy="166680"/>
                  </p14:xfrm>
                </p:contentPart>
              </mc:Choice>
              <mc:Fallback xmlns=""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7332C3CA-88BD-13FE-6162-7E39F7B18A32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454363" y="2472332"/>
                      <a:ext cx="163800" cy="18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D8E7E126-2595-094D-CB84-FCBF812BBF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66043" y="2507972"/>
                    <a:ext cx="110160" cy="11664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D8E7E126-2595-094D-CB84-FCBF812BBF48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7657043" y="2499332"/>
                      <a:ext cx="127800" cy="13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95C86C8F-2211-3DC9-038A-E5C47C67BE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5483" y="2527052"/>
                    <a:ext cx="17640" cy="900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95C86C8F-2211-3DC9-038A-E5C47C67BE24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7676483" y="2518412"/>
                      <a:ext cx="35280" cy="26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6C2B4141-B46C-3CEC-E21A-EA880A5242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64323" y="2606612"/>
                    <a:ext cx="360" cy="36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6C2B4141-B46C-3CEC-E21A-EA880A5242D1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755683" y="259761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A0083B50-E64B-AFF3-2007-5C6EDB14F74F}"/>
                      </a:ext>
                    </a:extLst>
                  </p14:cNvPr>
                  <p14:cNvContentPartPr/>
                  <p14:nvPr/>
                </p14:nvContentPartPr>
                <p14:xfrm>
                  <a:off x="9124403" y="3309692"/>
                  <a:ext cx="696960" cy="1033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A0083B50-E64B-AFF3-2007-5C6EDB14F74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115763" y="3300692"/>
                    <a:ext cx="71460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E17DF2A8-3F70-B654-8208-875479962E59}"/>
                      </a:ext>
                    </a:extLst>
                  </p14:cNvPr>
                  <p14:cNvContentPartPr/>
                  <p14:nvPr/>
                </p14:nvContentPartPr>
                <p14:xfrm>
                  <a:off x="9427523" y="3557372"/>
                  <a:ext cx="126720" cy="1188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E17DF2A8-3F70-B654-8208-875479962E59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418883" y="3548372"/>
                    <a:ext cx="144360" cy="1364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A8687FD-6E77-777F-1C08-18E2E50F9F37}"/>
                  </a:ext>
                </a:extLst>
              </p:cNvPr>
              <p:cNvGrpSpPr/>
              <p:nvPr/>
            </p:nvGrpSpPr>
            <p:grpSpPr>
              <a:xfrm>
                <a:off x="9602123" y="3571772"/>
                <a:ext cx="255240" cy="125280"/>
                <a:chOff x="9602123" y="3571772"/>
                <a:chExt cx="255240" cy="125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98" name="Ink 97">
                      <a:extLst>
                        <a:ext uri="{FF2B5EF4-FFF2-40B4-BE49-F238E27FC236}">
                          <a16:creationId xmlns:a16="http://schemas.microsoft.com/office/drawing/2014/main" id="{84696ADD-BACE-2A90-C433-541A439D77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02123" y="3571772"/>
                    <a:ext cx="77040" cy="117720"/>
                  </p14:xfrm>
                </p:contentPart>
              </mc:Choice>
              <mc:Fallback xmlns="">
                <p:pic>
                  <p:nvPicPr>
                    <p:cNvPr id="98" name="Ink 97">
                      <a:extLst>
                        <a:ext uri="{FF2B5EF4-FFF2-40B4-BE49-F238E27FC236}">
                          <a16:creationId xmlns:a16="http://schemas.microsoft.com/office/drawing/2014/main" id="{84696ADD-BACE-2A90-C433-541A439D77F8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593483" y="3562772"/>
                      <a:ext cx="94680" cy="135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99" name="Ink 98">
                      <a:extLst>
                        <a:ext uri="{FF2B5EF4-FFF2-40B4-BE49-F238E27FC236}">
                          <a16:creationId xmlns:a16="http://schemas.microsoft.com/office/drawing/2014/main" id="{0B7184CF-D9AB-0B81-E972-C483753739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41083" y="3594452"/>
                    <a:ext cx="107280" cy="9612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0B7184CF-D9AB-0B81-E972-C48375373993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732443" y="3585812"/>
                      <a:ext cx="124920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DFB5C7E5-96C2-A031-828D-06B2ABFB89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63763" y="3582572"/>
                    <a:ext cx="360" cy="36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DFB5C7E5-96C2-A031-828D-06B2ABFB89D9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9755123" y="357393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2D237206-26B3-79F5-0EA6-159FA0DFB7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57003" y="3696692"/>
                    <a:ext cx="360" cy="360"/>
                  </p14:xfrm>
                </p:contentPart>
              </mc:Choice>
              <mc:Fallback xmlns="">
                <p:pic>
                  <p:nvPicPr>
                    <p:cNvPr id="104" name="Ink 103">
                      <a:extLst>
                        <a:ext uri="{FF2B5EF4-FFF2-40B4-BE49-F238E27FC236}">
                          <a16:creationId xmlns:a16="http://schemas.microsoft.com/office/drawing/2014/main" id="{2D237206-26B3-79F5-0EA6-159FA0DFB700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9848363" y="368769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DA3B858-40AA-D566-698E-58776551130E}"/>
              </a:ext>
            </a:extLst>
          </p:cNvPr>
          <p:cNvGrpSpPr/>
          <p:nvPr/>
        </p:nvGrpSpPr>
        <p:grpSpPr>
          <a:xfrm>
            <a:off x="2885070" y="3114549"/>
            <a:ext cx="4464584" cy="1291001"/>
            <a:chOff x="3914784" y="3324406"/>
            <a:chExt cx="4464584" cy="1291001"/>
          </a:xfrm>
        </p:grpSpPr>
        <p:sp>
          <p:nvSpPr>
            <p:cNvPr id="140" name="Left Arrow 139">
              <a:extLst>
                <a:ext uri="{FF2B5EF4-FFF2-40B4-BE49-F238E27FC236}">
                  <a16:creationId xmlns:a16="http://schemas.microsoft.com/office/drawing/2014/main" id="{F4E32597-E101-8F24-EABB-DD7505B67D28}"/>
                </a:ext>
              </a:extLst>
            </p:cNvPr>
            <p:cNvSpPr/>
            <p:nvPr/>
          </p:nvSpPr>
          <p:spPr>
            <a:xfrm>
              <a:off x="4865077" y="4032738"/>
              <a:ext cx="726831" cy="269631"/>
            </a:xfrm>
            <a:prstGeom prst="leftArrow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Left Arrow 140">
              <a:extLst>
                <a:ext uri="{FF2B5EF4-FFF2-40B4-BE49-F238E27FC236}">
                  <a16:creationId xmlns:a16="http://schemas.microsoft.com/office/drawing/2014/main" id="{67856ED9-BE50-2FB5-28A5-E6DD190435A4}"/>
                </a:ext>
              </a:extLst>
            </p:cNvPr>
            <p:cNvSpPr/>
            <p:nvPr/>
          </p:nvSpPr>
          <p:spPr>
            <a:xfrm rot="10800000">
              <a:off x="5943599" y="4032738"/>
              <a:ext cx="726831" cy="269631"/>
            </a:xfrm>
            <a:prstGeom prst="leftArrow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EA40DC6-020B-E761-C521-633A0CE3FE57}"/>
                </a:ext>
              </a:extLst>
            </p:cNvPr>
            <p:cNvCxnSpPr/>
            <p:nvPr/>
          </p:nvCxnSpPr>
          <p:spPr>
            <a:xfrm>
              <a:off x="5815369" y="3641643"/>
              <a:ext cx="0" cy="9737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D1E6B3B-7E92-F68C-644E-3B8D9AA10E29}"/>
                </a:ext>
              </a:extLst>
            </p:cNvPr>
            <p:cNvSpPr txBox="1"/>
            <p:nvPr/>
          </p:nvSpPr>
          <p:spPr>
            <a:xfrm>
              <a:off x="3914784" y="3684276"/>
              <a:ext cx="190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Percentile = % LEFT (below)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C90792B-9B0F-8268-FB12-2EFB0018D5D7}"/>
                </a:ext>
              </a:extLst>
            </p:cNvPr>
            <p:cNvSpPr txBox="1"/>
            <p:nvPr/>
          </p:nvSpPr>
          <p:spPr>
            <a:xfrm>
              <a:off x="5991214" y="3595158"/>
              <a:ext cx="2388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% Greater Than = 100% - Percentile</a:t>
              </a:r>
            </a:p>
            <a:p>
              <a:r>
                <a:rPr lang="en-US" sz="1200" dirty="0">
                  <a:solidFill>
                    <a:srgbClr val="7030A0"/>
                  </a:solidFill>
                </a:rPr>
                <a:t>(RIGHT, above)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29EBEBF-7B75-A3F4-F13D-B455AB459B60}"/>
                </a:ext>
              </a:extLst>
            </p:cNvPr>
            <p:cNvSpPr txBox="1"/>
            <p:nvPr/>
          </p:nvSpPr>
          <p:spPr>
            <a:xfrm>
              <a:off x="5271492" y="3324406"/>
              <a:ext cx="1149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/>
                <a:t>x</a:t>
              </a:r>
              <a:r>
                <a:rPr lang="en-US" sz="1600" dirty="0"/>
                <a:t> = some #</a:t>
              </a: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2E88613E-E2A8-D8B4-1307-1FC138DE0559}"/>
              </a:ext>
            </a:extLst>
          </p:cNvPr>
          <p:cNvSpPr txBox="1"/>
          <p:nvPr/>
        </p:nvSpPr>
        <p:spPr>
          <a:xfrm>
            <a:off x="8700966" y="5786948"/>
            <a:ext cx="303493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This is the same idea </a:t>
            </a:r>
            <a:r>
              <a:rPr lang="en-US" sz="1200" u="sng" dirty="0">
                <a:solidFill>
                  <a:srgbClr val="7030A0"/>
                </a:solidFill>
              </a:rPr>
              <a:t>cumulative relative frequency</a:t>
            </a:r>
            <a:r>
              <a:rPr lang="en-US" sz="1200" dirty="0">
                <a:solidFill>
                  <a:srgbClr val="7030A0"/>
                </a:solidFill>
              </a:rPr>
              <a:t> on frequency tables!</a:t>
            </a:r>
          </a:p>
        </p:txBody>
      </p:sp>
    </p:spTree>
    <p:extLst>
      <p:ext uri="{BB962C8B-B14F-4D97-AF65-F5344CB8AC3E}">
        <p14:creationId xmlns:p14="http://schemas.microsoft.com/office/powerpoint/2010/main" val="125291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EFE-D2A0-884F-81FB-C65909BA1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-15069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Quartiles and IQR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02CA-2D0F-AD49-B668-34185EE5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07" y="1502204"/>
            <a:ext cx="10515600" cy="4900613"/>
          </a:xfrm>
        </p:spPr>
        <p:txBody>
          <a:bodyPr>
            <a:normAutofit/>
          </a:bodyPr>
          <a:lstStyle/>
          <a:p>
            <a:pPr marL="114300" lvl="0" indent="0">
              <a:spcBef>
                <a:spcPts val="0"/>
              </a:spcBef>
              <a:buSzPts val="1800"/>
              <a:buNone/>
            </a:pPr>
            <a:r>
              <a:rPr lang="en-US" sz="2000" u="sng" dirty="0"/>
              <a:t>Quartiles</a:t>
            </a:r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-US" sz="2000" u="sng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sz="1800" b="1" dirty="0"/>
              <a:t>Quartiles</a:t>
            </a:r>
            <a:r>
              <a:rPr lang="en-US" sz="1800" dirty="0"/>
              <a:t> are </a:t>
            </a:r>
            <a:r>
              <a:rPr lang="en-US" sz="1800" u="sng" dirty="0"/>
              <a:t>specific percentiles</a:t>
            </a:r>
            <a:r>
              <a:rPr lang="en-US" sz="1800" dirty="0"/>
              <a:t>.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US" sz="1800" dirty="0"/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sz="1600" dirty="0"/>
              <a:t>Q1 is the 25th Percentile.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sz="1600" dirty="0"/>
              <a:t>Q3 is the 75th Percentile.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sz="1600" dirty="0"/>
              <a:t>Q2 is the 50th Percentile (you will hear this called the Median more often).</a:t>
            </a:r>
          </a:p>
          <a:p>
            <a:pPr marL="596900" lvl="1" indent="0">
              <a:spcBef>
                <a:spcPts val="0"/>
              </a:spcBef>
              <a:buSzPts val="1400"/>
              <a:buNone/>
            </a:pPr>
            <a:endParaRPr lang="en-US" sz="1600" dirty="0"/>
          </a:p>
          <a:p>
            <a:pPr marL="139700" indent="0">
              <a:spcBef>
                <a:spcPts val="0"/>
              </a:spcBef>
              <a:buSzPts val="1400"/>
              <a:buNone/>
            </a:pPr>
            <a:r>
              <a:rPr lang="en-US" sz="2000" u="sng" dirty="0"/>
              <a:t>Inner Quartile Range (IQR)</a:t>
            </a:r>
          </a:p>
          <a:p>
            <a:pPr marL="482600" indent="-342900">
              <a:spcBef>
                <a:spcPts val="0"/>
              </a:spcBef>
              <a:buSzPts val="1400"/>
            </a:pPr>
            <a:endParaRPr lang="en-US" sz="2000" u="sng" dirty="0"/>
          </a:p>
          <a:p>
            <a:pPr marL="482600" indent="-342900">
              <a:spcBef>
                <a:spcPts val="0"/>
              </a:spcBef>
              <a:buSzPts val="1400"/>
            </a:pPr>
            <a:r>
              <a:rPr lang="en-US" sz="2000" dirty="0"/>
              <a:t>Remember this is another </a:t>
            </a:r>
            <a:r>
              <a:rPr lang="en-US" sz="2000" u="sng" dirty="0"/>
              <a:t>measure of spread</a:t>
            </a:r>
            <a:r>
              <a:rPr lang="en-US" sz="2000" dirty="0"/>
              <a:t>.</a:t>
            </a:r>
          </a:p>
          <a:p>
            <a:pPr marL="482600" indent="-342900">
              <a:spcBef>
                <a:spcPts val="0"/>
              </a:spcBef>
              <a:buSzPts val="1400"/>
            </a:pPr>
            <a:r>
              <a:rPr lang="en-US" sz="2000" dirty="0"/>
              <a:t>It looks at the </a:t>
            </a:r>
            <a:r>
              <a:rPr lang="en-US" sz="2000" u="sng" dirty="0"/>
              <a:t>middle 50%</a:t>
            </a:r>
            <a:r>
              <a:rPr lang="en-US" sz="2000" dirty="0"/>
              <a:t> of the data</a:t>
            </a:r>
          </a:p>
          <a:p>
            <a:r>
              <a:rPr lang="en-US" sz="2000" dirty="0"/>
              <a:t>Notation and formula:</a:t>
            </a:r>
          </a:p>
          <a:p>
            <a:pPr lvl="1"/>
            <a:r>
              <a:rPr lang="en-US" sz="1800" dirty="0"/>
              <a:t>IQR = </a:t>
            </a:r>
            <a:r>
              <a:rPr lang="en-US" sz="1800" dirty="0">
                <a:solidFill>
                  <a:srgbClr val="00B050"/>
                </a:solidFill>
              </a:rPr>
              <a:t>Q3</a:t>
            </a:r>
            <a:r>
              <a:rPr lang="en-US" sz="1800" dirty="0"/>
              <a:t> – </a:t>
            </a:r>
            <a:r>
              <a:rPr lang="en-US" sz="1800" dirty="0">
                <a:solidFill>
                  <a:srgbClr val="FF0000"/>
                </a:solidFill>
              </a:rPr>
              <a:t>Q1</a:t>
            </a:r>
            <a:r>
              <a:rPr lang="en-US" sz="1800" dirty="0"/>
              <a:t> = </a:t>
            </a:r>
            <a:r>
              <a:rPr lang="en-US" sz="1800" dirty="0">
                <a:solidFill>
                  <a:srgbClr val="00B050"/>
                </a:solidFill>
              </a:rPr>
              <a:t>P</a:t>
            </a:r>
            <a:r>
              <a:rPr lang="en-US" sz="1800" baseline="-25000" dirty="0">
                <a:solidFill>
                  <a:srgbClr val="00B050"/>
                </a:solidFill>
              </a:rPr>
              <a:t>75</a:t>
            </a:r>
            <a:r>
              <a:rPr lang="en-US" sz="1800" dirty="0"/>
              <a:t> - </a:t>
            </a:r>
            <a:r>
              <a:rPr lang="en-US" sz="1800" dirty="0">
                <a:solidFill>
                  <a:srgbClr val="FF0000"/>
                </a:solidFill>
              </a:rPr>
              <a:t>P</a:t>
            </a:r>
            <a:r>
              <a:rPr lang="en-US" sz="1800" baseline="-25000" dirty="0">
                <a:solidFill>
                  <a:srgbClr val="FF0000"/>
                </a:solidFill>
              </a:rPr>
              <a:t>25</a:t>
            </a:r>
            <a:endParaRPr lang="en-US" sz="1800" dirty="0">
              <a:solidFill>
                <a:srgbClr val="FF0000"/>
              </a:solidFill>
            </a:endParaRPr>
          </a:p>
          <a:p>
            <a:pPr marL="139700" indent="0">
              <a:spcBef>
                <a:spcPts val="0"/>
              </a:spcBef>
              <a:buSzPts val="1400"/>
              <a:buNone/>
            </a:pPr>
            <a:endParaRPr lang="en-US" sz="2000" u="sng" dirty="0"/>
          </a:p>
          <a:p>
            <a:pPr marL="482600" indent="-342900">
              <a:spcBef>
                <a:spcPts val="0"/>
              </a:spcBef>
              <a:buSzPts val="1400"/>
            </a:pPr>
            <a:endParaRPr lang="en-US" sz="2000" u="sng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BDEA6-6FF3-864F-90CB-9B0217AE7D9F}"/>
              </a:ext>
            </a:extLst>
          </p:cNvPr>
          <p:cNvSpPr txBox="1"/>
          <p:nvPr/>
        </p:nvSpPr>
        <p:spPr>
          <a:xfrm>
            <a:off x="10437241" y="6614948"/>
            <a:ext cx="1705916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https://</a:t>
            </a:r>
            <a:r>
              <a:rPr lang="en-US" sz="400" dirty="0" err="1"/>
              <a:t>www.sciencedirect.com</a:t>
            </a:r>
            <a:r>
              <a:rPr lang="en-US" sz="400" dirty="0"/>
              <a:t>/topics/mathematics/frequency-polygon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D1190A3-0876-EAF0-999D-3E7C2F7E6CD2}"/>
              </a:ext>
            </a:extLst>
          </p:cNvPr>
          <p:cNvGrpSpPr/>
          <p:nvPr/>
        </p:nvGrpSpPr>
        <p:grpSpPr>
          <a:xfrm>
            <a:off x="7037112" y="1290073"/>
            <a:ext cx="4253087" cy="3924184"/>
            <a:chOff x="7037112" y="1290073"/>
            <a:chExt cx="4253087" cy="392418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CE0100F-B6F6-593A-982A-7B2950BA6326}"/>
                </a:ext>
              </a:extLst>
            </p:cNvPr>
            <p:cNvGrpSpPr/>
            <p:nvPr/>
          </p:nvGrpSpPr>
          <p:grpSpPr>
            <a:xfrm>
              <a:off x="7037112" y="1290073"/>
              <a:ext cx="4253087" cy="3924184"/>
              <a:chOff x="7354466" y="3497224"/>
              <a:chExt cx="4253087" cy="3924184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B4B819A-D08C-7FBF-7B4A-85759D8ACC24}"/>
                  </a:ext>
                </a:extLst>
              </p:cNvPr>
              <p:cNvGrpSpPr/>
              <p:nvPr/>
            </p:nvGrpSpPr>
            <p:grpSpPr>
              <a:xfrm>
                <a:off x="7354466" y="3497224"/>
                <a:ext cx="4253087" cy="2858586"/>
                <a:chOff x="5012775" y="2742456"/>
                <a:chExt cx="3810778" cy="2488450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80F17EF-3D1B-6406-C5F9-32859699C70F}"/>
                    </a:ext>
                  </a:extLst>
                </p:cNvPr>
                <p:cNvSpPr txBox="1"/>
                <p:nvPr/>
              </p:nvSpPr>
              <p:spPr>
                <a:xfrm>
                  <a:off x="5012775" y="2742456"/>
                  <a:ext cx="3810778" cy="267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  <a:highlight>
                        <a:srgbClr val="FFFF00"/>
                      </a:highlight>
                    </a:rPr>
                    <a:t>1,1,2,2,3</a:t>
                  </a:r>
                  <a:r>
                    <a:rPr lang="en-US" sz="1400" dirty="0">
                      <a:highlight>
                        <a:srgbClr val="FFFF00"/>
                      </a:highlight>
                    </a:rPr>
                    <a:t>,</a:t>
                  </a:r>
                  <a:r>
                    <a:rPr lang="en-US" sz="1400" dirty="0">
                      <a:solidFill>
                        <a:srgbClr val="0070C0"/>
                      </a:solidFill>
                      <a:highlight>
                        <a:srgbClr val="FFFF00"/>
                      </a:highlight>
                    </a:rPr>
                    <a:t>(Q1)</a:t>
                  </a:r>
                  <a:r>
                    <a:rPr lang="en-US" sz="1400" dirty="0">
                      <a:highlight>
                        <a:srgbClr val="FFFF00"/>
                      </a:highlight>
                    </a:rPr>
                    <a:t>3,4,4,5,5</a:t>
                  </a:r>
                  <a:r>
                    <a:rPr lang="en-US" sz="1400" dirty="0"/>
                    <a:t>,</a:t>
                  </a:r>
                  <a:r>
                    <a:rPr lang="en-US" sz="1400" dirty="0">
                      <a:solidFill>
                        <a:srgbClr val="0070C0"/>
                      </a:solidFill>
                    </a:rPr>
                    <a:t>(M=Q2)</a:t>
                  </a:r>
                  <a:r>
                    <a:rPr lang="en-US" sz="1400" dirty="0">
                      <a:highlight>
                        <a:srgbClr val="00FF00"/>
                      </a:highlight>
                    </a:rPr>
                    <a:t>6,6,7,7,8,</a:t>
                  </a:r>
                  <a:r>
                    <a:rPr lang="en-US" sz="1400" dirty="0">
                      <a:solidFill>
                        <a:srgbClr val="0070C0"/>
                      </a:solidFill>
                      <a:highlight>
                        <a:srgbClr val="00FF00"/>
                      </a:highlight>
                    </a:rPr>
                    <a:t>(Q3)</a:t>
                  </a:r>
                  <a:r>
                    <a:rPr lang="en-US" sz="1400" dirty="0">
                      <a:solidFill>
                        <a:srgbClr val="FF0000"/>
                      </a:solidFill>
                      <a:highlight>
                        <a:srgbClr val="00FF00"/>
                      </a:highlight>
                    </a:rPr>
                    <a:t>8,9,9,10,10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77C5580-7F4B-9977-0EDD-B82EFA45B8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86487" y="3105800"/>
                  <a:ext cx="3209703" cy="2125106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FF1214C-B04A-6569-65C2-BAF2213F825F}"/>
                  </a:ext>
                </a:extLst>
              </p:cNvPr>
              <p:cNvGrpSpPr/>
              <p:nvPr/>
            </p:nvGrpSpPr>
            <p:grpSpPr>
              <a:xfrm>
                <a:off x="7988603" y="5987012"/>
                <a:ext cx="1342620" cy="1434396"/>
                <a:chOff x="7988603" y="5987012"/>
                <a:chExt cx="1342620" cy="143439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CE44F2E-8491-B492-F03A-14C0AE1620BB}"/>
                    </a:ext>
                  </a:extLst>
                </p:cNvPr>
                <p:cNvGrpSpPr/>
                <p:nvPr/>
              </p:nvGrpSpPr>
              <p:grpSpPr>
                <a:xfrm>
                  <a:off x="7988603" y="5987012"/>
                  <a:ext cx="1100520" cy="353160"/>
                  <a:chOff x="7988603" y="5987012"/>
                  <a:chExt cx="1100520" cy="353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">
                    <p14:nvContentPartPr>
                      <p14:cNvPr id="50" name="Ink 49">
                        <a:extLst>
                          <a:ext uri="{FF2B5EF4-FFF2-40B4-BE49-F238E27FC236}">
                            <a16:creationId xmlns:a16="http://schemas.microsoft.com/office/drawing/2014/main" id="{8E73321C-9209-58EC-F801-568393775F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88603" y="5987012"/>
                      <a:ext cx="1100520" cy="145800"/>
                    </p14:xfrm>
                  </p:contentPart>
                </mc:Choice>
                <mc:Fallback xmlns="">
                  <p:pic>
                    <p:nvPicPr>
                      <p:cNvPr id="50" name="Ink 49">
                        <a:extLst>
                          <a:ext uri="{FF2B5EF4-FFF2-40B4-BE49-F238E27FC236}">
                            <a16:creationId xmlns:a16="http://schemas.microsoft.com/office/drawing/2014/main" id="{8E73321C-9209-58EC-F801-568393775F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79603" y="5978012"/>
                        <a:ext cx="1118160" cy="163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">
                    <p14:nvContentPartPr>
                      <p14:cNvPr id="51" name="Ink 50">
                        <a:extLst>
                          <a:ext uri="{FF2B5EF4-FFF2-40B4-BE49-F238E27FC236}">
                            <a16:creationId xmlns:a16="http://schemas.microsoft.com/office/drawing/2014/main" id="{85D05D5E-48C1-937B-2FE2-137EAC6D2B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47523" y="6194012"/>
                      <a:ext cx="69480" cy="146160"/>
                    </p14:xfrm>
                  </p:contentPart>
                </mc:Choice>
                <mc:Fallback xmlns="">
                  <p:pic>
                    <p:nvPicPr>
                      <p:cNvPr id="51" name="Ink 50">
                        <a:extLst>
                          <a:ext uri="{FF2B5EF4-FFF2-40B4-BE49-F238E27FC236}">
                            <a16:creationId xmlns:a16="http://schemas.microsoft.com/office/drawing/2014/main" id="{85D05D5E-48C1-937B-2FE2-137EAC6D2B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38523" y="6185012"/>
                        <a:ext cx="87120" cy="16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">
                    <p14:nvContentPartPr>
                      <p14:cNvPr id="52" name="Ink 51">
                        <a:extLst>
                          <a:ext uri="{FF2B5EF4-FFF2-40B4-BE49-F238E27FC236}">
                            <a16:creationId xmlns:a16="http://schemas.microsoft.com/office/drawing/2014/main" id="{8331954A-85A6-283E-426D-85A276A01B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55523" y="6187172"/>
                      <a:ext cx="86040" cy="135720"/>
                    </p14:xfrm>
                  </p:contentPart>
                </mc:Choice>
                <mc:Fallback xmlns="">
                  <p:pic>
                    <p:nvPicPr>
                      <p:cNvPr id="52" name="Ink 51">
                        <a:extLst>
                          <a:ext uri="{FF2B5EF4-FFF2-40B4-BE49-F238E27FC236}">
                            <a16:creationId xmlns:a16="http://schemas.microsoft.com/office/drawing/2014/main" id="{8331954A-85A6-283E-426D-85A276A01B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46523" y="6178532"/>
                        <a:ext cx="103680" cy="153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67FF3EAE-FBEA-F6AF-D8B5-5B0F9C17EF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06723" y="6255212"/>
                      <a:ext cx="40680" cy="55440"/>
                    </p14:xfrm>
                  </p:contentPart>
                </mc:Choice>
                <mc:Fallback xmlns=""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67FF3EAE-FBEA-F6AF-D8B5-5B0F9C17EF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97723" y="6246212"/>
                        <a:ext cx="58320" cy="73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">
                    <p14:nvContentPartPr>
                      <p14:cNvPr id="54" name="Ink 53">
                        <a:extLst>
                          <a:ext uri="{FF2B5EF4-FFF2-40B4-BE49-F238E27FC236}">
                            <a16:creationId xmlns:a16="http://schemas.microsoft.com/office/drawing/2014/main" id="{52F5003F-608C-2714-EE20-82AA878C9A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06363" y="624981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52F5003F-608C-2714-EE20-82AA878C9A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97363" y="6240812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">
                    <p14:nvContentPartPr>
                      <p14:cNvPr id="55" name="Ink 54">
                        <a:extLst>
                          <a:ext uri="{FF2B5EF4-FFF2-40B4-BE49-F238E27FC236}">
                            <a16:creationId xmlns:a16="http://schemas.microsoft.com/office/drawing/2014/main" id="{CAF22ECE-9880-2E9E-FD2C-60010E5B28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01403" y="633297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CAF22ECE-9880-2E9E-FD2C-60010E5B28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92763" y="6323972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F72CABE-609C-29D1-7A75-65807544E1A1}"/>
                    </a:ext>
                  </a:extLst>
                </p:cNvPr>
                <p:cNvGrpSpPr/>
                <p:nvPr/>
              </p:nvGrpSpPr>
              <p:grpSpPr>
                <a:xfrm>
                  <a:off x="8986703" y="7321328"/>
                  <a:ext cx="344520" cy="100080"/>
                  <a:chOff x="8986703" y="7321328"/>
                  <a:chExt cx="344520" cy="1000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1229A97C-D221-F85E-E9FF-407023E6F4F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86703" y="7321328"/>
                      <a:ext cx="108000" cy="6696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1229A97C-D221-F85E-E9FF-407023E6F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978063" y="7312328"/>
                        <a:ext cx="125640" cy="84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">
                    <p14:nvContentPartPr>
                      <p14:cNvPr id="59" name="Ink 58">
                        <a:extLst>
                          <a:ext uri="{FF2B5EF4-FFF2-40B4-BE49-F238E27FC236}">
                            <a16:creationId xmlns:a16="http://schemas.microsoft.com/office/drawing/2014/main" id="{2044A097-058E-296F-6AFA-F5E0FD341D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29983" y="7324208"/>
                      <a:ext cx="100080" cy="97200"/>
                    </p14:xfrm>
                  </p:contentPart>
                </mc:Choice>
                <mc:Fallback xmlns="">
                  <p:pic>
                    <p:nvPicPr>
                      <p:cNvPr id="59" name="Ink 58">
                        <a:extLst>
                          <a:ext uri="{FF2B5EF4-FFF2-40B4-BE49-F238E27FC236}">
                            <a16:creationId xmlns:a16="http://schemas.microsoft.com/office/drawing/2014/main" id="{2044A097-058E-296F-6AFA-F5E0FD341D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121343" y="7315568"/>
                        <a:ext cx="117720" cy="114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82EE07F8-AA84-D576-7013-C7848419F0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9743" y="7355168"/>
                      <a:ext cx="51480" cy="4608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82EE07F8-AA84-D576-7013-C7848419F0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271103" y="7346528"/>
                        <a:ext cx="69120" cy="63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A6C4585-D532-D954-3C1E-9E129ABEE366}"/>
                </a:ext>
              </a:extLst>
            </p:cNvPr>
            <p:cNvGrpSpPr/>
            <p:nvPr/>
          </p:nvGrpSpPr>
          <p:grpSpPr>
            <a:xfrm>
              <a:off x="7740563" y="4202492"/>
              <a:ext cx="1946686" cy="1001520"/>
              <a:chOff x="7740563" y="4202492"/>
              <a:chExt cx="1946686" cy="1001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AAEB79AE-A966-228C-5924-ED8AF99B9508}"/>
                      </a:ext>
                    </a:extLst>
                  </p14:cNvPr>
                  <p14:cNvContentPartPr/>
                  <p14:nvPr/>
                </p14:nvContentPartPr>
                <p14:xfrm>
                  <a:off x="9048443" y="5203652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AAEB79AE-A966-228C-5924-ED8AF99B950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039443" y="519501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37382BD7-8BDC-2214-4A9F-9BEBF8BFE144}"/>
                      </a:ext>
                    </a:extLst>
                  </p14:cNvPr>
                  <p14:cNvContentPartPr/>
                  <p14:nvPr/>
                </p14:nvContentPartPr>
                <p14:xfrm>
                  <a:off x="8969603" y="5139572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37382BD7-8BDC-2214-4A9F-9BEBF8BFE14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960963" y="513057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A47B4543-B4C9-33B6-A0C5-E54F4EE874D9}"/>
                      </a:ext>
                    </a:extLst>
                  </p14:cNvPr>
                  <p14:cNvContentPartPr/>
                  <p14:nvPr/>
                </p14:nvContentPartPr>
                <p14:xfrm>
                  <a:off x="7759449" y="4348195"/>
                  <a:ext cx="1927800" cy="5918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A47B4543-B4C9-33B6-A0C5-E54F4EE874D9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750809" y="4339195"/>
                    <a:ext cx="1945440" cy="60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AF1C52A6-4896-8BF4-6687-B21F5639ECF1}"/>
                      </a:ext>
                    </a:extLst>
                  </p14:cNvPr>
                  <p14:cNvContentPartPr/>
                  <p14:nvPr/>
                </p14:nvContentPartPr>
                <p14:xfrm>
                  <a:off x="7740563" y="4202492"/>
                  <a:ext cx="1423440" cy="1663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AF1C52A6-4896-8BF4-6687-B21F5639ECF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731563" y="4193852"/>
                    <a:ext cx="1441080" cy="1839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7D80463-D77A-CEB4-DBD5-B9CA1042E85B}"/>
                  </a:ext>
                </a:extLst>
              </p:cNvPr>
              <p:cNvGrpSpPr/>
              <p:nvPr/>
            </p:nvGrpSpPr>
            <p:grpSpPr>
              <a:xfrm>
                <a:off x="8320163" y="4506332"/>
                <a:ext cx="309960" cy="146880"/>
                <a:chOff x="8320163" y="4506332"/>
                <a:chExt cx="309960" cy="146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013AB64A-939F-7AD6-03B6-EEDBEBC8C4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20163" y="4506332"/>
                    <a:ext cx="114840" cy="14688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013AB64A-939F-7AD6-03B6-EEDBEBC8C497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8311523" y="4497692"/>
                      <a:ext cx="132480" cy="164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34A2340A-B723-EA5D-EB7B-D66FF6BA46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0763" y="4568972"/>
                    <a:ext cx="60480" cy="7380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34A2340A-B723-EA5D-EB7B-D66FF6BA46DA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8432123" y="4560332"/>
                      <a:ext cx="78120" cy="9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36B656EB-9F38-69E1-CDBE-E90933882C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56323" y="4558892"/>
                    <a:ext cx="29520" cy="921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36B656EB-9F38-69E1-CDBE-E90933882CFF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547323" y="4550252"/>
                      <a:ext cx="47160" cy="10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4EC125E4-1B9E-6EC4-52B9-E709AD43C6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41203" y="4589852"/>
                    <a:ext cx="360" cy="360"/>
                  </p14:xfrm>
                </p:contentPart>
              </mc:Choice>
              <mc:Fallback xmlns=""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4EC125E4-1B9E-6EC4-52B9-E709AD43C685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8532563" y="458121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032C141A-092E-BDDF-9FC2-807C278C76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9763" y="4596692"/>
                    <a:ext cx="360" cy="36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032C141A-092E-BDDF-9FC2-807C278C76E9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8620763" y="458805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80919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D691-27D6-7947-AA54-1361FF12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3" y="18255"/>
            <a:ext cx="10515600" cy="1325563"/>
          </a:xfrm>
        </p:spPr>
        <p:txBody>
          <a:bodyPr/>
          <a:lstStyle/>
          <a:p>
            <a:r>
              <a:rPr lang="en-US" sz="4800" dirty="0"/>
              <a:t>LCQ:</a:t>
            </a:r>
            <a:r>
              <a:rPr lang="en-US" sz="4000" dirty="0"/>
              <a:t> </a:t>
            </a:r>
            <a:r>
              <a:rPr lang="en-US" sz="3200" dirty="0"/>
              <a:t>Percentiles and Quartiles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04E2-B70A-7041-9EA9-75F3CB6A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081357"/>
            <a:ext cx="10515600" cy="5186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1) We have a sample of 14 cat weights in pounds. </a:t>
            </a:r>
            <a:r>
              <a:rPr lang="en-US" sz="1600" b="1" dirty="0"/>
              <a:t>Find</a:t>
            </a:r>
            <a:r>
              <a:rPr lang="en-US" sz="1600" dirty="0"/>
              <a:t> is the percentile for my cat Bubbles that weighs 32 lbs.</a:t>
            </a:r>
          </a:p>
          <a:p>
            <a:pPr lvl="1"/>
            <a:r>
              <a:rPr lang="en-US" sz="1600" dirty="0"/>
              <a:t>Data: 23, 23, 25, 26, 27, 30, 31, </a:t>
            </a:r>
            <a:r>
              <a:rPr lang="en-US" sz="1600" u="sng" dirty="0"/>
              <a:t>32</a:t>
            </a:r>
            <a:r>
              <a:rPr lang="en-US" sz="1600" dirty="0"/>
              <a:t>, 33, 35, 36, 36, 36, 37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600" dirty="0"/>
              <a:t>2) </a:t>
            </a:r>
            <a:r>
              <a:rPr lang="en-US" sz="1600" b="1" dirty="0"/>
              <a:t>Interpret</a:t>
            </a:r>
            <a:r>
              <a:rPr lang="en-US" sz="1600" dirty="0"/>
              <a:t> this percentile in </a:t>
            </a:r>
            <a:r>
              <a:rPr lang="en-US" sz="1600" u="sng" dirty="0"/>
              <a:t>context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600" dirty="0"/>
              <a:t>3) If my friend’s cat Mr. Tibbles is in the upper 20% of cat weights, what is his percentile?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4) For </a:t>
            </a:r>
            <a:r>
              <a:rPr lang="en-US" sz="1600" u="sng" dirty="0"/>
              <a:t>any given dataset</a:t>
            </a:r>
            <a:r>
              <a:rPr lang="en-US" sz="1600" dirty="0"/>
              <a:t>, what is the </a:t>
            </a:r>
            <a:r>
              <a:rPr lang="en-US" sz="1600" u="sng" dirty="0"/>
              <a:t>percentile</a:t>
            </a:r>
            <a:r>
              <a:rPr lang="en-US" sz="1600" dirty="0"/>
              <a:t> for the </a:t>
            </a:r>
            <a:r>
              <a:rPr lang="en-US" sz="1600" u="sng" dirty="0"/>
              <a:t>maximum</a:t>
            </a:r>
            <a:r>
              <a:rPr lang="en-US" sz="1600" dirty="0"/>
              <a:t> value?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5) </a:t>
            </a:r>
            <a:r>
              <a:rPr lang="en-US" sz="1600" b="1" dirty="0"/>
              <a:t>Find</a:t>
            </a:r>
            <a:r>
              <a:rPr lang="en-US" sz="1600" dirty="0"/>
              <a:t> the </a:t>
            </a:r>
            <a:r>
              <a:rPr lang="en-US" sz="1600" u="sng" dirty="0"/>
              <a:t>5-number summary</a:t>
            </a:r>
            <a:r>
              <a:rPr lang="en-US" sz="1600" dirty="0"/>
              <a:t> for the dataset in Question 1.</a:t>
            </a:r>
          </a:p>
          <a:p>
            <a:pPr marL="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dirty="0"/>
              <a:t>6) What weight is 75% of the cat weights greater than?</a:t>
            </a:r>
          </a:p>
          <a:p>
            <a:pPr marL="514350" indent="-514350">
              <a:buFont typeface="+mj-lt"/>
              <a:buAutoNum type="arabicParenR"/>
            </a:pPr>
            <a:endParaRPr lang="en-US" sz="16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A985B56-D2FA-A946-A83D-FD92CFCA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223" y="1631546"/>
            <a:ext cx="2709008" cy="20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2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9A2C-2909-2742-AD9B-5912A6FF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Variation: </a:t>
            </a:r>
            <a:r>
              <a:rPr lang="en-US" sz="3600" dirty="0"/>
              <a:t>Intro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99A05-115E-2B40-8611-75295AAE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We talked about </a:t>
            </a:r>
            <a:r>
              <a:rPr lang="en-US" sz="2000" u="sng" dirty="0"/>
              <a:t>measures of center</a:t>
            </a:r>
            <a:r>
              <a:rPr lang="en-US" sz="2000" dirty="0"/>
              <a:t>; these give us ideas of </a:t>
            </a:r>
            <a:r>
              <a:rPr lang="en-US" sz="2000" b="1" dirty="0"/>
              <a:t>location</a:t>
            </a:r>
            <a:r>
              <a:rPr lang="en-US" sz="2000" dirty="0"/>
              <a:t>.</a:t>
            </a:r>
          </a:p>
          <a:p>
            <a:r>
              <a:rPr lang="en-US" sz="2000" dirty="0"/>
              <a:t>So we know where the “middle” is. Now </a:t>
            </a:r>
            <a:r>
              <a:rPr lang="en-US" sz="2000" u="sng" dirty="0"/>
              <a:t>how far</a:t>
            </a:r>
            <a:r>
              <a:rPr lang="en-US" sz="2000" dirty="0"/>
              <a:t> do the values branch </a:t>
            </a:r>
            <a:r>
              <a:rPr lang="en-US" sz="2000" u="sng" dirty="0"/>
              <a:t>(spread) out</a:t>
            </a:r>
            <a:r>
              <a:rPr lang="en-US" sz="2000" dirty="0"/>
              <a:t> around the </a:t>
            </a:r>
            <a:r>
              <a:rPr lang="en-US" sz="2000" u="sng" dirty="0"/>
              <a:t>middle</a:t>
            </a:r>
            <a:r>
              <a:rPr lang="en-US" sz="2000" dirty="0"/>
              <a:t>??</a:t>
            </a:r>
          </a:p>
          <a:p>
            <a:r>
              <a:rPr lang="en-US" sz="2000" dirty="0"/>
              <a:t>To quantify this, we use a </a:t>
            </a:r>
            <a:r>
              <a:rPr lang="en-US" sz="2000" u="sng" dirty="0"/>
              <a:t>measure of spread</a:t>
            </a:r>
            <a:r>
              <a:rPr lang="en-US" sz="2000" dirty="0"/>
              <a:t>.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sz="2000" b="1" dirty="0"/>
              <a:t>Measures of Variation </a:t>
            </a:r>
            <a:r>
              <a:rPr lang="en-US" sz="2000" dirty="0"/>
              <a:t>give an idea of the </a:t>
            </a:r>
            <a:r>
              <a:rPr lang="en-US" sz="2000" u="sng" dirty="0"/>
              <a:t>spread/variability</a:t>
            </a:r>
            <a:r>
              <a:rPr lang="en-US" sz="2000" dirty="0"/>
              <a:t> of your data. </a:t>
            </a:r>
          </a:p>
          <a:p>
            <a:pPr>
              <a:spcBef>
                <a:spcPts val="1600"/>
              </a:spcBef>
            </a:pPr>
            <a:r>
              <a:rPr lang="en-US" sz="2000" u="sng" dirty="0"/>
              <a:t>Smaller</a:t>
            </a:r>
            <a:r>
              <a:rPr lang="en-US" sz="2000" dirty="0"/>
              <a:t> values, data is </a:t>
            </a:r>
            <a:r>
              <a:rPr lang="en-US" sz="2000" u="sng" dirty="0"/>
              <a:t>closer</a:t>
            </a:r>
            <a:r>
              <a:rPr lang="en-US" sz="2000" dirty="0"/>
              <a:t> together (i.e., </a:t>
            </a:r>
            <a:r>
              <a:rPr lang="en-US" sz="2000" i="1" dirty="0"/>
              <a:t>more consistent</a:t>
            </a:r>
            <a:r>
              <a:rPr lang="en-US" sz="2000" dirty="0"/>
              <a:t>).</a:t>
            </a:r>
          </a:p>
          <a:p>
            <a:pPr>
              <a:spcBef>
                <a:spcPts val="1600"/>
              </a:spcBef>
            </a:pPr>
            <a:r>
              <a:rPr lang="en-US" sz="2000" u="sng" dirty="0"/>
              <a:t>Large</a:t>
            </a:r>
            <a:r>
              <a:rPr lang="en-US" sz="2000" dirty="0"/>
              <a:t> values, the data is </a:t>
            </a:r>
            <a:r>
              <a:rPr lang="en-US" sz="2000" u="sng" dirty="0"/>
              <a:t>spread out </a:t>
            </a:r>
            <a:r>
              <a:rPr lang="en-US" sz="2000" dirty="0"/>
              <a:t>from one another (i.e., </a:t>
            </a:r>
            <a:r>
              <a:rPr lang="en-US" sz="2000" i="1" dirty="0"/>
              <a:t>less consistent</a:t>
            </a:r>
            <a:r>
              <a:rPr lang="en-US" sz="2000" dirty="0"/>
              <a:t>).</a:t>
            </a:r>
          </a:p>
          <a:p>
            <a:pPr>
              <a:spcBef>
                <a:spcPts val="1600"/>
              </a:spcBef>
            </a:pPr>
            <a:endParaRPr lang="en-US" sz="2000" dirty="0"/>
          </a:p>
          <a:p>
            <a:pPr>
              <a:spcBef>
                <a:spcPts val="1600"/>
              </a:spcBef>
            </a:pPr>
            <a:r>
              <a:rPr lang="en-US" sz="2000" dirty="0"/>
              <a:t>To BEST </a:t>
            </a:r>
            <a:r>
              <a:rPr lang="en-US" sz="2000" b="1" dirty="0"/>
              <a:t>describe</a:t>
            </a:r>
            <a:r>
              <a:rPr lang="en-US" sz="2000" dirty="0"/>
              <a:t> a dataset, we want to give the </a:t>
            </a:r>
            <a:r>
              <a:rPr lang="en-US" sz="2000" i="1" dirty="0"/>
              <a:t>best, most appropriate </a:t>
            </a:r>
            <a:r>
              <a:rPr lang="en-US" sz="2000" u="sng" dirty="0"/>
              <a:t>measure of center</a:t>
            </a:r>
            <a:r>
              <a:rPr lang="en-US" sz="2000" dirty="0"/>
              <a:t> </a:t>
            </a:r>
            <a:r>
              <a:rPr lang="en-US" sz="2000" b="1" dirty="0"/>
              <a:t>paired</a:t>
            </a:r>
            <a:r>
              <a:rPr lang="en-US" sz="2000" dirty="0"/>
              <a:t> with the</a:t>
            </a:r>
            <a:r>
              <a:rPr lang="en-US" sz="2000" i="1" dirty="0"/>
              <a:t> best, most appropriate </a:t>
            </a:r>
            <a:r>
              <a:rPr lang="en-US" sz="2000" u="sng" dirty="0"/>
              <a:t>measure of variation</a:t>
            </a:r>
            <a:r>
              <a:rPr lang="en-US" sz="2000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01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D691-27D6-7947-AA54-1361FF12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43" y="18255"/>
            <a:ext cx="10515600" cy="1325563"/>
          </a:xfrm>
        </p:spPr>
        <p:txBody>
          <a:bodyPr/>
          <a:lstStyle/>
          <a:p>
            <a:r>
              <a:rPr lang="en-US" sz="4800" dirty="0"/>
              <a:t>LCQ:</a:t>
            </a:r>
            <a:r>
              <a:rPr lang="en-US" sz="4000" dirty="0"/>
              <a:t> </a:t>
            </a:r>
            <a:r>
              <a:rPr lang="en-US" sz="3200" dirty="0"/>
              <a:t>Percentiles and Quartiles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04E2-B70A-7041-9EA9-75F3CB6A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081357"/>
            <a:ext cx="7245563" cy="51860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1) We have a sample of 14 cat weights in pounds. </a:t>
            </a:r>
            <a:r>
              <a:rPr lang="en-US" sz="1400" b="1" dirty="0"/>
              <a:t>Find</a:t>
            </a:r>
            <a:r>
              <a:rPr lang="en-US" sz="1400" dirty="0"/>
              <a:t> is the percentile for my cat Bubbles that weighs 32 lbs.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Data: 23, 23, 25, 26, 27, 30, 31, </a:t>
            </a:r>
            <a:r>
              <a:rPr lang="en-US" sz="1400" u="sng" dirty="0"/>
              <a:t>32</a:t>
            </a:r>
            <a:r>
              <a:rPr lang="en-US" sz="1400" dirty="0"/>
              <a:t>, 33, 35, 36, 36, 36, 37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Percentile = number of observations less or equal to / sample size = 8 / 14 = 0.57 → 57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percentile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2) </a:t>
            </a:r>
            <a:r>
              <a:rPr lang="en-US" sz="1400" b="1" dirty="0"/>
              <a:t>Interpret</a:t>
            </a:r>
            <a:r>
              <a:rPr lang="en-US" sz="1400" dirty="0"/>
              <a:t> this percentile in </a:t>
            </a:r>
            <a:r>
              <a:rPr lang="en-US" sz="1400" u="sng" dirty="0"/>
              <a:t>context</a:t>
            </a:r>
            <a:r>
              <a:rPr lang="en-US" sz="14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7030A0"/>
                </a:solidFill>
              </a:rPr>
              <a:t>Multiple ways we could phrase it, both are correct and imply the same thing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57% of other cats weigh less than Bubbles</a:t>
            </a:r>
            <a:endParaRPr lang="en-US" sz="1400" i="1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Bubbles is heavier than 57% of the other cats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3) If my friend’s cat Mr. Tibbles is in the upper 30% of cat weights, what is his percentile?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70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percentile </a:t>
            </a:r>
            <a:r>
              <a:rPr lang="en-US" sz="1400" i="1" dirty="0">
                <a:solidFill>
                  <a:srgbClr val="7030A0"/>
                </a:solidFill>
              </a:rPr>
              <a:t>→ Remember the complement aspect to Percentiles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7030A0"/>
                </a:solidFill>
              </a:rPr>
              <a:t>If there is 30% ABOVE (this is what you should think when read “upper 30%”, there must be 100% - 30% = 70% BELOW. And Percentiles ALWAYS refer to the % BELOW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4) For </a:t>
            </a:r>
            <a:r>
              <a:rPr lang="en-US" sz="1400" u="sng" dirty="0"/>
              <a:t>any given dataset</a:t>
            </a:r>
            <a:r>
              <a:rPr lang="en-US" sz="1400" dirty="0"/>
              <a:t>, what is the </a:t>
            </a:r>
            <a:r>
              <a:rPr lang="en-US" sz="1400" u="sng" dirty="0"/>
              <a:t>percentile</a:t>
            </a:r>
            <a:r>
              <a:rPr lang="en-US" sz="1400" dirty="0"/>
              <a:t> for the </a:t>
            </a:r>
            <a:r>
              <a:rPr lang="en-US" sz="1400" u="sng" dirty="0"/>
              <a:t>maximum</a:t>
            </a:r>
            <a:r>
              <a:rPr lang="en-US" sz="1400" dirty="0"/>
              <a:t> value?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100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Percentile </a:t>
            </a:r>
            <a:r>
              <a:rPr lang="en-US" sz="1400" i="1" dirty="0">
                <a:solidFill>
                  <a:srgbClr val="7030A0"/>
                </a:solidFill>
              </a:rPr>
              <a:t>→ All of the data is obviously equal to or less than the max, so 100%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5) </a:t>
            </a:r>
            <a:r>
              <a:rPr lang="en-US" sz="1400" b="1" dirty="0"/>
              <a:t>Find</a:t>
            </a:r>
            <a:r>
              <a:rPr lang="en-US" sz="1400" dirty="0"/>
              <a:t> the </a:t>
            </a:r>
            <a:r>
              <a:rPr lang="en-US" sz="1400" u="sng" dirty="0"/>
              <a:t>5-number summary</a:t>
            </a:r>
            <a:r>
              <a:rPr lang="en-US" sz="1400" dirty="0"/>
              <a:t> for the dataset in Question 1.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1-Var Stat(List = L</a:t>
            </a:r>
            <a:r>
              <a:rPr lang="en-US" sz="1400" i="1" baseline="-25000" dirty="0">
                <a:solidFill>
                  <a:srgbClr val="FF0000"/>
                </a:solidFill>
              </a:rPr>
              <a:t>1</a:t>
            </a:r>
            <a:r>
              <a:rPr lang="en-US" sz="1400" i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Min = 23, Q1 = 26, Med = 31.5, Q3 = 36, Max = 37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6) What weight is 75% of the cat weights greater than?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FF0000"/>
                </a:solidFill>
              </a:rPr>
              <a:t>75% greater == 25% less → 25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Percentile = Q1 = 26 </a:t>
            </a:r>
            <a:r>
              <a:rPr lang="en-US" sz="1400" i="1" dirty="0" err="1">
                <a:solidFill>
                  <a:srgbClr val="FF0000"/>
                </a:solidFill>
              </a:rPr>
              <a:t>lbs</a:t>
            </a:r>
            <a:endParaRPr lang="en-US" sz="1400" i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i="1" dirty="0">
                <a:solidFill>
                  <a:srgbClr val="7030A0"/>
                </a:solidFill>
              </a:rPr>
              <a:t>This Is just using the complement aspect and recognizing that Q1 corresponds to the 25</a:t>
            </a:r>
            <a:r>
              <a:rPr lang="en-US" sz="1400" i="1" baseline="30000" dirty="0">
                <a:solidFill>
                  <a:srgbClr val="7030A0"/>
                </a:solidFill>
              </a:rPr>
              <a:t>th</a:t>
            </a:r>
            <a:r>
              <a:rPr lang="en-US" sz="1400" i="1" dirty="0">
                <a:solidFill>
                  <a:srgbClr val="7030A0"/>
                </a:solidFill>
              </a:rPr>
              <a:t> Percentile!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endParaRPr lang="en-US" sz="1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A985B56-D2FA-A946-A83D-FD92CFCA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725" y="4682311"/>
            <a:ext cx="2269393" cy="17113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2F2FDE-DCDC-D481-9662-102EDD2A2F19}"/>
              </a:ext>
            </a:extLst>
          </p:cNvPr>
          <p:cNvGrpSpPr/>
          <p:nvPr/>
        </p:nvGrpSpPr>
        <p:grpSpPr>
          <a:xfrm>
            <a:off x="7538573" y="104474"/>
            <a:ext cx="4464584" cy="1291001"/>
            <a:chOff x="3914784" y="3324406"/>
            <a:chExt cx="4464584" cy="1291001"/>
          </a:xfrm>
        </p:grpSpPr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06E01970-D93E-0647-F0DB-2F568FB1A5A1}"/>
                </a:ext>
              </a:extLst>
            </p:cNvPr>
            <p:cNvSpPr/>
            <p:nvPr/>
          </p:nvSpPr>
          <p:spPr>
            <a:xfrm>
              <a:off x="4865077" y="4032738"/>
              <a:ext cx="726831" cy="269631"/>
            </a:xfrm>
            <a:prstGeom prst="leftArrow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E9266098-A059-D501-6059-990AE69AF45E}"/>
                </a:ext>
              </a:extLst>
            </p:cNvPr>
            <p:cNvSpPr/>
            <p:nvPr/>
          </p:nvSpPr>
          <p:spPr>
            <a:xfrm rot="10800000">
              <a:off x="5943599" y="4032738"/>
              <a:ext cx="726831" cy="269631"/>
            </a:xfrm>
            <a:prstGeom prst="leftArrow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3FA325-20CD-AEB0-AB60-71C8298757ED}"/>
                </a:ext>
              </a:extLst>
            </p:cNvPr>
            <p:cNvCxnSpPr/>
            <p:nvPr/>
          </p:nvCxnSpPr>
          <p:spPr>
            <a:xfrm>
              <a:off x="5815369" y="3641643"/>
              <a:ext cx="0" cy="9737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9D5EF-BF78-3C6F-41C3-22A8E8AFD85F}"/>
                </a:ext>
              </a:extLst>
            </p:cNvPr>
            <p:cNvSpPr txBox="1"/>
            <p:nvPr/>
          </p:nvSpPr>
          <p:spPr>
            <a:xfrm>
              <a:off x="3914784" y="3684276"/>
              <a:ext cx="190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B050"/>
                  </a:solidFill>
                </a:rPr>
                <a:t>Percentile = % LEFT (below)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EFE735-253D-9AE4-06AA-25FE3D54B706}"/>
                </a:ext>
              </a:extLst>
            </p:cNvPr>
            <p:cNvSpPr txBox="1"/>
            <p:nvPr/>
          </p:nvSpPr>
          <p:spPr>
            <a:xfrm>
              <a:off x="5991214" y="3595158"/>
              <a:ext cx="2388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% Greater Than = 100% - Percentile</a:t>
              </a:r>
            </a:p>
            <a:p>
              <a:r>
                <a:rPr lang="en-US" sz="1200" dirty="0">
                  <a:solidFill>
                    <a:srgbClr val="7030A0"/>
                  </a:solidFill>
                </a:rPr>
                <a:t>(RIGHT, above)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96797F-6C4A-095E-6CB2-F3AD1238C920}"/>
                </a:ext>
              </a:extLst>
            </p:cNvPr>
            <p:cNvSpPr txBox="1"/>
            <p:nvPr/>
          </p:nvSpPr>
          <p:spPr>
            <a:xfrm>
              <a:off x="5271492" y="3324406"/>
              <a:ext cx="1149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</a:t>
              </a:r>
              <a:r>
                <a:rPr lang="en-US" sz="1600" baseline="-25000" dirty="0"/>
                <a:t>x</a:t>
              </a:r>
              <a:r>
                <a:rPr lang="en-US" sz="1600" dirty="0"/>
                <a:t> = some #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1C3BB2-AA38-60D2-46FE-68C4B0876178}"/>
              </a:ext>
            </a:extLst>
          </p:cNvPr>
          <p:cNvGrpSpPr/>
          <p:nvPr/>
        </p:nvGrpSpPr>
        <p:grpSpPr>
          <a:xfrm>
            <a:off x="9851603" y="5094212"/>
            <a:ext cx="1649520" cy="1220760"/>
            <a:chOff x="9851603" y="5094212"/>
            <a:chExt cx="1649520" cy="12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E156D3-F6F2-6CE5-17FD-A151CD1A16C9}"/>
                    </a:ext>
                  </a:extLst>
                </p14:cNvPr>
                <p14:cNvContentPartPr/>
                <p14:nvPr/>
              </p14:nvContentPartPr>
              <p14:xfrm>
                <a:off x="9854123" y="5604692"/>
                <a:ext cx="360" cy="334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E156D3-F6F2-6CE5-17FD-A151CD1A16C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45123" y="5595692"/>
                  <a:ext cx="180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5C0101-5D46-802D-E6AB-02FF53DDA5D6}"/>
                    </a:ext>
                  </a:extLst>
                </p14:cNvPr>
                <p14:cNvContentPartPr/>
                <p14:nvPr/>
              </p14:nvContentPartPr>
              <p14:xfrm>
                <a:off x="9854123" y="5565812"/>
                <a:ext cx="1647000" cy="414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5C0101-5D46-802D-E6AB-02FF53DDA5D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45123" y="5556812"/>
                  <a:ext cx="16646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6E135D-5B2D-F372-4AD5-9AB04E79329A}"/>
                    </a:ext>
                  </a:extLst>
                </p14:cNvPr>
                <p14:cNvContentPartPr/>
                <p14:nvPr/>
              </p14:nvContentPartPr>
              <p14:xfrm>
                <a:off x="10100003" y="5570852"/>
                <a:ext cx="1222200" cy="399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6E135D-5B2D-F372-4AD5-9AB04E7932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91363" y="5561852"/>
                  <a:ext cx="12398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6F1F29-0C07-11BD-F19D-CEBEF81EB8E7}"/>
                    </a:ext>
                  </a:extLst>
                </p14:cNvPr>
                <p14:cNvContentPartPr/>
                <p14:nvPr/>
              </p14:nvContentPartPr>
              <p14:xfrm>
                <a:off x="10736483" y="5602892"/>
                <a:ext cx="20880" cy="326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6F1F29-0C07-11BD-F19D-CEBEF81EB8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27483" y="5594252"/>
                  <a:ext cx="38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C47861-9DBF-4AC5-C486-5F7FA0086C30}"/>
                    </a:ext>
                  </a:extLst>
                </p14:cNvPr>
                <p14:cNvContentPartPr/>
                <p14:nvPr/>
              </p14:nvContentPartPr>
              <p14:xfrm>
                <a:off x="10061843" y="6174572"/>
                <a:ext cx="78480" cy="138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C47861-9DBF-4AC5-C486-5F7FA0086C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53203" y="6165572"/>
                  <a:ext cx="96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7E4F75-9AB3-00DF-BA16-6A46B02D24B0}"/>
                    </a:ext>
                  </a:extLst>
                </p14:cNvPr>
                <p14:cNvContentPartPr/>
                <p14:nvPr/>
              </p14:nvContentPartPr>
              <p14:xfrm>
                <a:off x="10191443" y="6187892"/>
                <a:ext cx="52560" cy="127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7E4F75-9AB3-00DF-BA16-6A46B02D24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82443" y="6178892"/>
                  <a:ext cx="70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DE4633B-E2EF-518E-9FB6-C48B724DA97A}"/>
                    </a:ext>
                  </a:extLst>
                </p14:cNvPr>
                <p14:cNvContentPartPr/>
                <p14:nvPr/>
              </p14:nvContentPartPr>
              <p14:xfrm>
                <a:off x="9851603" y="5362772"/>
                <a:ext cx="287280" cy="45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DE4633B-E2EF-518E-9FB6-C48B724DA9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42963" y="5353772"/>
                  <a:ext cx="304920" cy="63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E39865D-881B-699F-D0A3-334F607C35E7}"/>
                </a:ext>
              </a:extLst>
            </p:cNvPr>
            <p:cNvGrpSpPr/>
            <p:nvPr/>
          </p:nvGrpSpPr>
          <p:grpSpPr>
            <a:xfrm>
              <a:off x="9904523" y="5094212"/>
              <a:ext cx="1580040" cy="362160"/>
              <a:chOff x="9904523" y="5094212"/>
              <a:chExt cx="1580040" cy="36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C52A815C-3F16-BAE2-6619-2DFCD99D27E9}"/>
                      </a:ext>
                    </a:extLst>
                  </p14:cNvPr>
                  <p14:cNvContentPartPr/>
                  <p14:nvPr/>
                </p14:nvContentPartPr>
                <p14:xfrm>
                  <a:off x="9904523" y="5138132"/>
                  <a:ext cx="79200" cy="1101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C52A815C-3F16-BAE2-6619-2DFCD99D27E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895883" y="5129492"/>
                    <a:ext cx="9684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60BD3F02-C595-DD17-2662-6C852E6E57EA}"/>
                      </a:ext>
                    </a:extLst>
                  </p14:cNvPr>
                  <p14:cNvContentPartPr/>
                  <p14:nvPr/>
                </p14:nvContentPartPr>
                <p14:xfrm>
                  <a:off x="10012883" y="5138852"/>
                  <a:ext cx="67320" cy="1040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60BD3F02-C595-DD17-2662-6C852E6E57E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003883" y="5130212"/>
                    <a:ext cx="8496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0B7D45CC-5939-8994-4735-1F4FEFC6067E}"/>
                      </a:ext>
                    </a:extLst>
                  </p14:cNvPr>
                  <p14:cNvContentPartPr/>
                  <p14:nvPr/>
                </p14:nvContentPartPr>
                <p14:xfrm>
                  <a:off x="10139603" y="5160452"/>
                  <a:ext cx="36000" cy="619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0B7D45CC-5939-8994-4735-1F4FEFC6067E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0130603" y="5151812"/>
                    <a:ext cx="53640" cy="7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F7785AEC-0AC7-ABC9-E6C2-B56515ABF8F5}"/>
                      </a:ext>
                    </a:extLst>
                  </p14:cNvPr>
                  <p14:cNvContentPartPr/>
                  <p14:nvPr/>
                </p14:nvContentPartPr>
                <p14:xfrm>
                  <a:off x="10136723" y="5143892"/>
                  <a:ext cx="36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F7785AEC-0AC7-ABC9-E6C2-B56515ABF8F5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0127723" y="513525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F78FF37C-2EFE-6587-BC67-75494E3A799C}"/>
                      </a:ext>
                    </a:extLst>
                  </p14:cNvPr>
                  <p14:cNvContentPartPr/>
                  <p14:nvPr/>
                </p14:nvContentPartPr>
                <p14:xfrm>
                  <a:off x="10226003" y="5233172"/>
                  <a:ext cx="360" cy="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F78FF37C-2EFE-6587-BC67-75494E3A799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0217363" y="522417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A89093FA-913D-3401-B9C4-A439EFDD87C8}"/>
                      </a:ext>
                    </a:extLst>
                  </p14:cNvPr>
                  <p14:cNvContentPartPr/>
                  <p14:nvPr/>
                </p14:nvContentPartPr>
                <p14:xfrm>
                  <a:off x="10240763" y="5330012"/>
                  <a:ext cx="1243800" cy="126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A89093FA-913D-3401-B9C4-A439EFDD87C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0231763" y="5321012"/>
                    <a:ext cx="126144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9295730A-3049-92AA-4A17-E3E929CDE025}"/>
                      </a:ext>
                    </a:extLst>
                  </p14:cNvPr>
                  <p14:cNvContentPartPr/>
                  <p14:nvPr/>
                </p14:nvContentPartPr>
                <p14:xfrm>
                  <a:off x="10748003" y="5094212"/>
                  <a:ext cx="69120" cy="1256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9295730A-3049-92AA-4A17-E3E929CDE02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739363" y="5085212"/>
                    <a:ext cx="8676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22FA4426-691D-629F-F714-FE8B14ACDB8D}"/>
                      </a:ext>
                    </a:extLst>
                  </p14:cNvPr>
                  <p14:cNvContentPartPr/>
                  <p14:nvPr/>
                </p14:nvContentPartPr>
                <p14:xfrm>
                  <a:off x="10885523" y="5112212"/>
                  <a:ext cx="41760" cy="1051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22FA4426-691D-629F-F714-FE8B14ACDB8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876883" y="5103212"/>
                    <a:ext cx="594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26266E5A-9737-6778-9DA6-C793B0A61EAD}"/>
                      </a:ext>
                    </a:extLst>
                  </p14:cNvPr>
                  <p14:cNvContentPartPr/>
                  <p14:nvPr/>
                </p14:nvContentPartPr>
                <p14:xfrm>
                  <a:off x="10921523" y="5119412"/>
                  <a:ext cx="29880" cy="39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26266E5A-9737-6778-9DA6-C793B0A61EA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912523" y="5110772"/>
                    <a:ext cx="4752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E2593490-F1F7-DD31-F932-BA7390C5E8FB}"/>
                      </a:ext>
                    </a:extLst>
                  </p14:cNvPr>
                  <p14:cNvContentPartPr/>
                  <p14:nvPr/>
                </p14:nvContentPartPr>
                <p14:xfrm>
                  <a:off x="11072363" y="5162612"/>
                  <a:ext cx="73080" cy="676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E2593490-F1F7-DD31-F932-BA7390C5E8F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1063723" y="5153972"/>
                    <a:ext cx="90720" cy="8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E4EA300C-EB63-9B36-C213-40CC6C92651F}"/>
                      </a:ext>
                    </a:extLst>
                  </p14:cNvPr>
                  <p14:cNvContentPartPr/>
                  <p14:nvPr/>
                </p14:nvContentPartPr>
                <p14:xfrm>
                  <a:off x="11057963" y="5146412"/>
                  <a:ext cx="360" cy="3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E4EA300C-EB63-9B36-C213-40CC6C92651F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1048963" y="513741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1249711-5214-8445-67BD-D30FF37C3C7A}"/>
                      </a:ext>
                    </a:extLst>
                  </p14:cNvPr>
                  <p14:cNvContentPartPr/>
                  <p14:nvPr/>
                </p14:nvContentPartPr>
                <p14:xfrm>
                  <a:off x="11163083" y="5250452"/>
                  <a:ext cx="360" cy="3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1249711-5214-8445-67BD-D30FF37C3C7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1154443" y="524181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51946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D33F-4546-8048-A3AD-253D21B9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Outliers via 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8107-A73F-5743-BBC8-66DC4C60B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/>
              <a:t>Two Types of Boxplots</a:t>
            </a:r>
          </a:p>
          <a:p>
            <a:r>
              <a:rPr lang="en-US" sz="1600" dirty="0"/>
              <a:t>Regular boxplot</a:t>
            </a:r>
          </a:p>
          <a:p>
            <a:pPr lvl="1"/>
            <a:r>
              <a:rPr lang="en-US" sz="1600" u="sng" dirty="0"/>
              <a:t>Left</a:t>
            </a:r>
            <a:r>
              <a:rPr lang="en-US" sz="1600" dirty="0"/>
              <a:t> </a:t>
            </a:r>
            <a:r>
              <a:rPr lang="en-US" sz="1600" b="1" dirty="0"/>
              <a:t>fence</a:t>
            </a:r>
            <a:r>
              <a:rPr lang="en-US" sz="1600" dirty="0"/>
              <a:t> is at the </a:t>
            </a:r>
            <a:r>
              <a:rPr lang="en-US" sz="1600" u="sng" dirty="0"/>
              <a:t>minimum</a:t>
            </a:r>
            <a:r>
              <a:rPr lang="en-US" sz="1600" dirty="0"/>
              <a:t> and </a:t>
            </a:r>
            <a:r>
              <a:rPr lang="en-US" sz="1600" u="sng" dirty="0"/>
              <a:t>right</a:t>
            </a:r>
            <a:r>
              <a:rPr lang="en-US" sz="1600" dirty="0"/>
              <a:t> </a:t>
            </a:r>
            <a:r>
              <a:rPr lang="en-US" sz="1600" b="1" dirty="0"/>
              <a:t>fence</a:t>
            </a:r>
            <a:r>
              <a:rPr lang="en-US" sz="1600" dirty="0"/>
              <a:t> is at the </a:t>
            </a:r>
            <a:r>
              <a:rPr lang="en-US" sz="1600" u="sng" dirty="0"/>
              <a:t>maximum</a:t>
            </a:r>
            <a:r>
              <a:rPr lang="en-US" sz="1600" dirty="0"/>
              <a:t>.</a:t>
            </a:r>
          </a:p>
          <a:p>
            <a:r>
              <a:rPr lang="en-US" sz="1600" dirty="0"/>
              <a:t>Modified (“Advanced”) boxplot</a:t>
            </a:r>
          </a:p>
          <a:p>
            <a:pPr lvl="1"/>
            <a:r>
              <a:rPr lang="en-US" sz="1600" b="1" dirty="0"/>
              <a:t>Outliers</a:t>
            </a:r>
            <a:r>
              <a:rPr lang="en-US" sz="1600" dirty="0"/>
              <a:t> are drawn separately.</a:t>
            </a:r>
          </a:p>
          <a:p>
            <a:pPr lvl="1"/>
            <a:r>
              <a:rPr lang="en-US" sz="1600" b="1" dirty="0"/>
              <a:t>Fences</a:t>
            </a:r>
            <a:r>
              <a:rPr lang="en-US" sz="1600" dirty="0"/>
              <a:t> are drawn at the </a:t>
            </a:r>
            <a:r>
              <a:rPr lang="en-US" sz="1600" u="sng" dirty="0"/>
              <a:t>next values</a:t>
            </a:r>
            <a:r>
              <a:rPr lang="en-US" sz="1600" dirty="0"/>
              <a:t> that are </a:t>
            </a:r>
            <a:r>
              <a:rPr lang="en-US" sz="1600" u="sng" dirty="0"/>
              <a:t>NOT considered outliers</a:t>
            </a:r>
            <a:r>
              <a:rPr lang="en-US" sz="1600" dirty="0"/>
              <a:t>!</a:t>
            </a:r>
          </a:p>
          <a:p>
            <a:pPr lvl="1"/>
            <a:r>
              <a:rPr lang="en-US" sz="1600" dirty="0"/>
              <a:t>How do we </a:t>
            </a:r>
            <a:r>
              <a:rPr lang="en-US" sz="1600" u="sng" dirty="0"/>
              <a:t>classify</a:t>
            </a:r>
            <a:r>
              <a:rPr lang="en-US" sz="1600" dirty="0"/>
              <a:t> a point as an </a:t>
            </a:r>
            <a:r>
              <a:rPr lang="en-US" sz="1600" b="1" dirty="0"/>
              <a:t>outlier</a:t>
            </a:r>
            <a:r>
              <a:rPr lang="en-US" sz="1600" dirty="0"/>
              <a:t>?????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1600" u="sng" dirty="0"/>
              <a:t>Outliers</a:t>
            </a:r>
          </a:p>
          <a:p>
            <a:r>
              <a:rPr lang="en-US" sz="1600" dirty="0"/>
              <a:t>An </a:t>
            </a:r>
            <a:r>
              <a:rPr lang="en-US" sz="1600" b="1" dirty="0"/>
              <a:t>outlier</a:t>
            </a:r>
            <a:r>
              <a:rPr lang="en-US" sz="1600" dirty="0"/>
              <a:t> is an observation that is different/far away from the other observations.</a:t>
            </a:r>
          </a:p>
          <a:p>
            <a:r>
              <a:rPr lang="en-US" sz="1600" dirty="0"/>
              <a:t>We define ‘far away’ as any data that are </a:t>
            </a:r>
            <a:r>
              <a:rPr lang="en-US" sz="1600" u="sng" dirty="0"/>
              <a:t>more than 1.5 times the box length away from the box</a:t>
            </a:r>
            <a:r>
              <a:rPr lang="en-US" sz="1600" dirty="0"/>
              <a:t>.</a:t>
            </a:r>
          </a:p>
          <a:p>
            <a:r>
              <a:rPr lang="en-US" sz="1600" dirty="0"/>
              <a:t>This can be figured out by hand, but we are just going to draw modified boxplots to determine if / where the outliers are.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FBD88-D697-AC4B-A780-63BB233F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86" y="144271"/>
            <a:ext cx="3134614" cy="18977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41A020B-3000-2C28-5EDD-BC5E58000EE0}"/>
              </a:ext>
            </a:extLst>
          </p:cNvPr>
          <p:cNvGrpSpPr/>
          <p:nvPr/>
        </p:nvGrpSpPr>
        <p:grpSpPr>
          <a:xfrm>
            <a:off x="7698003" y="2176920"/>
            <a:ext cx="4176979" cy="2360337"/>
            <a:chOff x="8015021" y="4223410"/>
            <a:chExt cx="4176979" cy="2360337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472DD173-9BB9-94E2-5803-D34FEFDA0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021" y="4223410"/>
              <a:ext cx="4176979" cy="208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0CEB77-5F2E-FF82-4DEF-F74F6A7722E4}"/>
                </a:ext>
              </a:extLst>
            </p:cNvPr>
            <p:cNvSpPr txBox="1"/>
            <p:nvPr/>
          </p:nvSpPr>
          <p:spPr>
            <a:xfrm>
              <a:off x="9842809" y="6414470"/>
              <a:ext cx="2071401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https://</a:t>
              </a:r>
              <a:r>
                <a:rPr lang="en-US" sz="500" dirty="0" err="1"/>
                <a:t>towardsdatascience.com</a:t>
              </a:r>
              <a:r>
                <a:rPr lang="en-US" sz="500" dirty="0"/>
                <a:t>/understanding-boxplots-5e2df7bcbd51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9FF05E-B1FC-049B-E223-FDB78E6ED011}"/>
                  </a:ext>
                </a:extLst>
              </p14:cNvPr>
              <p14:cNvContentPartPr/>
              <p14:nvPr/>
            </p14:nvContentPartPr>
            <p14:xfrm>
              <a:off x="9419603" y="2383052"/>
              <a:ext cx="692280" cy="116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9FF05E-B1FC-049B-E223-FDB78E6ED0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10603" y="2374052"/>
                <a:ext cx="709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A36CFC-81AE-71CA-89D0-A7FE87911A8A}"/>
                  </a:ext>
                </a:extLst>
              </p14:cNvPr>
              <p14:cNvContentPartPr/>
              <p14:nvPr/>
            </p14:nvContentPartPr>
            <p14:xfrm>
              <a:off x="10132403" y="2736932"/>
              <a:ext cx="5040" cy="167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A36CFC-81AE-71CA-89D0-A7FE87911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3763" y="2727932"/>
                <a:ext cx="2268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5D6D80C-FBB6-2917-F90C-3912B1E77298}"/>
              </a:ext>
            </a:extLst>
          </p:cNvPr>
          <p:cNvGrpSpPr/>
          <p:nvPr/>
        </p:nvGrpSpPr>
        <p:grpSpPr>
          <a:xfrm>
            <a:off x="10172723" y="2740532"/>
            <a:ext cx="367920" cy="96480"/>
            <a:chOff x="10172723" y="2740532"/>
            <a:chExt cx="36792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8A4A45-24EF-9793-34ED-D9AB9DAFA684}"/>
                    </a:ext>
                  </a:extLst>
                </p14:cNvPr>
                <p14:cNvContentPartPr/>
                <p14:nvPr/>
              </p14:nvContentPartPr>
              <p14:xfrm>
                <a:off x="10172723" y="2796332"/>
                <a:ext cx="281160" cy="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8A4A45-24EF-9793-34ED-D9AB9DAFA6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4083" y="2787692"/>
                  <a:ext cx="298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7383F1-C99F-6007-2B92-55A8AC661912}"/>
                    </a:ext>
                  </a:extLst>
                </p14:cNvPr>
                <p14:cNvContentPartPr/>
                <p14:nvPr/>
              </p14:nvContentPartPr>
              <p14:xfrm>
                <a:off x="10396283" y="2740532"/>
                <a:ext cx="144360" cy="96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7383F1-C99F-6007-2B92-55A8AC6619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87643" y="2731892"/>
                  <a:ext cx="1620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A62E1B-CDB2-4628-E754-6E2E7B66638B}"/>
              </a:ext>
            </a:extLst>
          </p:cNvPr>
          <p:cNvGrpSpPr/>
          <p:nvPr/>
        </p:nvGrpSpPr>
        <p:grpSpPr>
          <a:xfrm>
            <a:off x="10436963" y="2487812"/>
            <a:ext cx="700200" cy="170640"/>
            <a:chOff x="10436963" y="2487812"/>
            <a:chExt cx="70020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734B8C-0D92-CCB6-68FB-091E9D46D5D4}"/>
                    </a:ext>
                  </a:extLst>
                </p14:cNvPr>
                <p14:cNvContentPartPr/>
                <p14:nvPr/>
              </p14:nvContentPartPr>
              <p14:xfrm>
                <a:off x="10436963" y="2510492"/>
                <a:ext cx="11160" cy="137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734B8C-0D92-CCB6-68FB-091E9D46D5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27963" y="2501852"/>
                  <a:ext cx="28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184C467-66B2-7992-8ECB-624B0B784F38}"/>
                    </a:ext>
                  </a:extLst>
                </p14:cNvPr>
                <p14:cNvContentPartPr/>
                <p14:nvPr/>
              </p14:nvContentPartPr>
              <p14:xfrm>
                <a:off x="10493123" y="2630732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184C467-66B2-7992-8ECB-624B0B784F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84123" y="26217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9EF1C9-277B-596C-97D4-F6EDA613B476}"/>
                    </a:ext>
                  </a:extLst>
                </p14:cNvPr>
                <p14:cNvContentPartPr/>
                <p14:nvPr/>
              </p14:nvContentPartPr>
              <p14:xfrm>
                <a:off x="10568003" y="2505812"/>
                <a:ext cx="48240" cy="122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9EF1C9-277B-596C-97D4-F6EDA613B4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59003" y="2497172"/>
                  <a:ext cx="65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A46EAD-FAA7-EA29-0DCD-CE1F5725E781}"/>
                    </a:ext>
                  </a:extLst>
                </p14:cNvPr>
                <p14:cNvContentPartPr/>
                <p14:nvPr/>
              </p14:nvContentPartPr>
              <p14:xfrm>
                <a:off x="10670603" y="2522372"/>
                <a:ext cx="63000" cy="90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A46EAD-FAA7-EA29-0DCD-CE1F5725E7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61963" y="2513372"/>
                  <a:ext cx="80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4B77E36-7098-51EE-0019-09978347EC5C}"/>
                    </a:ext>
                  </a:extLst>
                </p14:cNvPr>
                <p14:cNvContentPartPr/>
                <p14:nvPr/>
              </p14:nvContentPartPr>
              <p14:xfrm>
                <a:off x="10682123" y="2538212"/>
                <a:ext cx="61560" cy="60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4B77E36-7098-51EE-0019-09978347EC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73123" y="2529572"/>
                  <a:ext cx="79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9353F06-9E97-C723-E3BE-D78862C1B59F}"/>
                    </a:ext>
                  </a:extLst>
                </p14:cNvPr>
                <p14:cNvContentPartPr/>
                <p14:nvPr/>
              </p14:nvContentPartPr>
              <p14:xfrm>
                <a:off x="10807043" y="2491412"/>
                <a:ext cx="29880" cy="137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9353F06-9E97-C723-E3BE-D78862C1B59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98403" y="2482772"/>
                  <a:ext cx="47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B020D9-7844-3EF8-578B-19F1815259E4}"/>
                    </a:ext>
                  </a:extLst>
                </p14:cNvPr>
                <p14:cNvContentPartPr/>
                <p14:nvPr/>
              </p14:nvContentPartPr>
              <p14:xfrm>
                <a:off x="10773923" y="2624972"/>
                <a:ext cx="118080" cy="33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B020D9-7844-3EF8-578B-19F1815259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64923" y="2615972"/>
                  <a:ext cx="135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25771E-70B9-FFF7-64EF-11DAC33B44C5}"/>
                    </a:ext>
                  </a:extLst>
                </p14:cNvPr>
                <p14:cNvContentPartPr/>
                <p14:nvPr/>
              </p14:nvContentPartPr>
              <p14:xfrm>
                <a:off x="10757003" y="2491772"/>
                <a:ext cx="9864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25771E-70B9-FFF7-64EF-11DAC33B44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48363" y="2482772"/>
                  <a:ext cx="116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988C68-4324-2605-96F0-75591A97752E}"/>
                    </a:ext>
                  </a:extLst>
                </p14:cNvPr>
                <p14:cNvContentPartPr/>
                <p14:nvPr/>
              </p14:nvContentPartPr>
              <p14:xfrm>
                <a:off x="10905323" y="2492852"/>
                <a:ext cx="56520" cy="122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988C68-4324-2605-96F0-75591A9775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896323" y="2483852"/>
                  <a:ext cx="74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B19C64-F66F-A66F-58C1-A57AA4BCC0A3}"/>
                    </a:ext>
                  </a:extLst>
                </p14:cNvPr>
                <p14:cNvContentPartPr/>
                <p14:nvPr/>
              </p14:nvContentPartPr>
              <p14:xfrm>
                <a:off x="10930523" y="2557652"/>
                <a:ext cx="27360" cy="39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B19C64-F66F-A66F-58C1-A57AA4BCC0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21523" y="2549012"/>
                  <a:ext cx="45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5BA7C3-182B-11C5-9066-1013CF21D994}"/>
                    </a:ext>
                  </a:extLst>
                </p14:cNvPr>
                <p14:cNvContentPartPr/>
                <p14:nvPr/>
              </p14:nvContentPartPr>
              <p14:xfrm>
                <a:off x="10990283" y="2491052"/>
                <a:ext cx="29520" cy="136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5BA7C3-182B-11C5-9066-1013CF21D9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981643" y="2482052"/>
                  <a:ext cx="47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BDA54EF-D526-4D59-2778-277DBD19658D}"/>
                    </a:ext>
                  </a:extLst>
                </p14:cNvPr>
                <p14:cNvContentPartPr/>
                <p14:nvPr/>
              </p14:nvContentPartPr>
              <p14:xfrm>
                <a:off x="10998563" y="2487812"/>
                <a:ext cx="138600" cy="128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BDA54EF-D526-4D59-2778-277DBD1965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89563" y="2478812"/>
                  <a:ext cx="15624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DED8E6-5622-4B86-92FE-671440795083}"/>
                  </a:ext>
                </a:extLst>
              </p14:cNvPr>
              <p14:cNvContentPartPr/>
              <p14:nvPr/>
            </p14:nvContentPartPr>
            <p14:xfrm>
              <a:off x="11199083" y="2290892"/>
              <a:ext cx="1440" cy="4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DED8E6-5622-4B86-92FE-6714407950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190083" y="2282252"/>
                <a:ext cx="190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6FC17D7-0435-B766-F5B7-7D33C21B69C7}"/>
                  </a:ext>
                </a:extLst>
              </p14:cNvPr>
              <p14:cNvContentPartPr/>
              <p14:nvPr/>
            </p14:nvContentPartPr>
            <p14:xfrm>
              <a:off x="11228243" y="2465852"/>
              <a:ext cx="1440" cy="5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6FC17D7-0435-B766-F5B7-7D33C21B69C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19603" y="2457212"/>
                <a:ext cx="190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2662124-0B26-1774-A364-A89D6174EE10}"/>
                  </a:ext>
                </a:extLst>
              </p14:cNvPr>
              <p14:cNvContentPartPr/>
              <p14:nvPr/>
            </p14:nvContentPartPr>
            <p14:xfrm>
              <a:off x="11231483" y="2584292"/>
              <a:ext cx="4320" cy="41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2662124-0B26-1774-A364-A89D6174EE1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222843" y="2575652"/>
                <a:ext cx="219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A08D836-2FEF-301D-993D-316756A41457}"/>
                  </a:ext>
                </a:extLst>
              </p14:cNvPr>
              <p14:cNvContentPartPr/>
              <p14:nvPr/>
            </p14:nvContentPartPr>
            <p14:xfrm>
              <a:off x="11237603" y="2730092"/>
              <a:ext cx="360" cy="1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A08D836-2FEF-301D-993D-316756A4145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228963" y="2721452"/>
                <a:ext cx="18000" cy="2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457123B-CB36-53EB-874C-74D8E83749E0}"/>
              </a:ext>
            </a:extLst>
          </p:cNvPr>
          <p:cNvGrpSpPr/>
          <p:nvPr/>
        </p:nvGrpSpPr>
        <p:grpSpPr>
          <a:xfrm>
            <a:off x="11226443" y="2892092"/>
            <a:ext cx="6480" cy="107640"/>
            <a:chOff x="11226443" y="2892092"/>
            <a:chExt cx="648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B263B4-7EB7-D04B-7EBC-2B99C9794CD3}"/>
                    </a:ext>
                  </a:extLst>
                </p14:cNvPr>
                <p14:cNvContentPartPr/>
                <p14:nvPr/>
              </p14:nvContentPartPr>
              <p14:xfrm>
                <a:off x="11228603" y="2892092"/>
                <a:ext cx="4320" cy="56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B263B4-7EB7-D04B-7EBC-2B99C9794CD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19963" y="2883092"/>
                  <a:ext cx="2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DA83895-A92F-62D2-A5F8-367756C7651D}"/>
                    </a:ext>
                  </a:extLst>
                </p14:cNvPr>
                <p14:cNvContentPartPr/>
                <p14:nvPr/>
              </p14:nvContentPartPr>
              <p14:xfrm>
                <a:off x="11226443" y="2994332"/>
                <a:ext cx="72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DA83895-A92F-62D2-A5F8-367756C7651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217443" y="2985692"/>
                  <a:ext cx="1836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32D82CB-F971-A85A-78F4-947729FBD668}"/>
                  </a:ext>
                </a:extLst>
              </p14:cNvPr>
              <p14:cNvContentPartPr/>
              <p14:nvPr/>
            </p14:nvContentPartPr>
            <p14:xfrm>
              <a:off x="9447683" y="2704532"/>
              <a:ext cx="4320" cy="220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32D82CB-F971-A85A-78F4-947729FBD66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438683" y="2695532"/>
                <a:ext cx="21960" cy="23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0415600-7D7A-5A4D-6C7A-00EA3957F2CD}"/>
              </a:ext>
            </a:extLst>
          </p:cNvPr>
          <p:cNvGrpSpPr/>
          <p:nvPr/>
        </p:nvGrpSpPr>
        <p:grpSpPr>
          <a:xfrm>
            <a:off x="8645963" y="2683652"/>
            <a:ext cx="714600" cy="139680"/>
            <a:chOff x="8645963" y="2683652"/>
            <a:chExt cx="71460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D37DE4-13F4-EB06-EDE2-F9DBB82DF4EF}"/>
                    </a:ext>
                  </a:extLst>
                </p14:cNvPr>
                <p14:cNvContentPartPr/>
                <p14:nvPr/>
              </p14:nvContentPartPr>
              <p14:xfrm>
                <a:off x="9267683" y="2799572"/>
                <a:ext cx="92880" cy="10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D37DE4-13F4-EB06-EDE2-F9DBB82DF4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258683" y="2790932"/>
                  <a:ext cx="110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58BF60E-4D01-2E1D-442B-1801C31F6E0D}"/>
                    </a:ext>
                  </a:extLst>
                </p14:cNvPr>
                <p14:cNvContentPartPr/>
                <p14:nvPr/>
              </p14:nvContentPartPr>
              <p14:xfrm>
                <a:off x="8645963" y="2698772"/>
                <a:ext cx="4320" cy="11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58BF60E-4D01-2E1D-442B-1801C31F6E0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37323" y="2690132"/>
                  <a:ext cx="21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241F57-6C05-A00E-229D-5EA542832B28}"/>
                    </a:ext>
                  </a:extLst>
                </p14:cNvPr>
                <p14:cNvContentPartPr/>
                <p14:nvPr/>
              </p14:nvContentPartPr>
              <p14:xfrm>
                <a:off x="8713283" y="2798852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241F57-6C05-A00E-229D-5EA542832B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04283" y="27898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C393EC-2AF2-42C7-A161-A848B6349695}"/>
                    </a:ext>
                  </a:extLst>
                </p14:cNvPr>
                <p14:cNvContentPartPr/>
                <p14:nvPr/>
              </p14:nvContentPartPr>
              <p14:xfrm>
                <a:off x="8760083" y="2683652"/>
                <a:ext cx="51840" cy="10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C393EC-2AF2-42C7-A161-A848B63496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51443" y="2675012"/>
                  <a:ext cx="694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4CCAAAA-11C8-2F89-A218-DFAA2B5B8659}"/>
                    </a:ext>
                  </a:extLst>
                </p14:cNvPr>
                <p14:cNvContentPartPr/>
                <p14:nvPr/>
              </p14:nvContentPartPr>
              <p14:xfrm>
                <a:off x="8890043" y="2696972"/>
                <a:ext cx="13680" cy="11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4CCAAAA-11C8-2F89-A218-DFAA2B5B86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81403" y="2688332"/>
                  <a:ext cx="31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67B019-CE1B-75D1-EC20-A8E5F1E45D8A}"/>
                    </a:ext>
                  </a:extLst>
                </p14:cNvPr>
                <p14:cNvContentPartPr/>
                <p14:nvPr/>
              </p14:nvContentPartPr>
              <p14:xfrm>
                <a:off x="8883203" y="2799932"/>
                <a:ext cx="126360" cy="23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67B019-CE1B-75D1-EC20-A8E5F1E45D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74203" y="2791292"/>
                  <a:ext cx="144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19EED3-2360-743E-1530-18023727FB48}"/>
                    </a:ext>
                  </a:extLst>
                </p14:cNvPr>
                <p14:cNvContentPartPr/>
                <p14:nvPr/>
              </p14:nvContentPartPr>
              <p14:xfrm>
                <a:off x="8851163" y="2713532"/>
                <a:ext cx="113760" cy="1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19EED3-2360-743E-1530-18023727FB4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42523" y="2704892"/>
                  <a:ext cx="131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8B37B28-385A-C301-B652-73AF079D55C9}"/>
                    </a:ext>
                  </a:extLst>
                </p14:cNvPr>
                <p14:cNvContentPartPr/>
                <p14:nvPr/>
              </p14:nvContentPartPr>
              <p14:xfrm>
                <a:off x="8999843" y="2707412"/>
                <a:ext cx="67320" cy="80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8B37B28-385A-C301-B652-73AF079D55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990843" y="2698412"/>
                  <a:ext cx="84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30ECF3C-3B33-117A-40F9-01B182971626}"/>
                    </a:ext>
                  </a:extLst>
                </p14:cNvPr>
                <p14:cNvContentPartPr/>
                <p14:nvPr/>
              </p14:nvContentPartPr>
              <p14:xfrm>
                <a:off x="9030083" y="2741972"/>
                <a:ext cx="36360" cy="29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30ECF3C-3B33-117A-40F9-01B18297162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21443" y="2732972"/>
                  <a:ext cx="54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B04BAB-1799-17D6-A9A5-6A5E0AD3E8CA}"/>
                    </a:ext>
                  </a:extLst>
                </p14:cNvPr>
                <p14:cNvContentPartPr/>
                <p14:nvPr/>
              </p14:nvContentPartPr>
              <p14:xfrm>
                <a:off x="9120083" y="2723252"/>
                <a:ext cx="9000" cy="84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B04BAB-1799-17D6-A9A5-6A5E0AD3E8C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11083" y="2714612"/>
                  <a:ext cx="26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E3EA046-8AA7-94B7-183D-407DB04F77F7}"/>
                    </a:ext>
                  </a:extLst>
                </p14:cNvPr>
                <p14:cNvContentPartPr/>
                <p14:nvPr/>
              </p14:nvContentPartPr>
              <p14:xfrm>
                <a:off x="9130163" y="2747372"/>
                <a:ext cx="93600" cy="70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E3EA046-8AA7-94B7-183D-407DB04F77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21163" y="2738372"/>
                  <a:ext cx="11124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7735348-2805-B22F-949C-9FCE0576F5A0}"/>
                  </a:ext>
                </a:extLst>
              </p14:cNvPr>
              <p14:cNvContentPartPr/>
              <p14:nvPr/>
            </p14:nvContentPartPr>
            <p14:xfrm>
              <a:off x="8483603" y="2648732"/>
              <a:ext cx="360" cy="6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7735348-2805-B22F-949C-9FCE0576F5A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74603" y="2640092"/>
                <a:ext cx="18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5759B53-60CD-347A-6979-C37E4648A0FB}"/>
                  </a:ext>
                </a:extLst>
              </p14:cNvPr>
              <p14:cNvContentPartPr/>
              <p14:nvPr/>
            </p14:nvContentPartPr>
            <p14:xfrm>
              <a:off x="8480363" y="2744852"/>
              <a:ext cx="2520" cy="234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5759B53-60CD-347A-6979-C37E4648A0F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471363" y="2736212"/>
                <a:ext cx="20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13D7123-AE3A-FE7B-04F2-82AD348A5D32}"/>
                  </a:ext>
                </a:extLst>
              </p14:cNvPr>
              <p14:cNvContentPartPr/>
              <p14:nvPr/>
            </p14:nvContentPartPr>
            <p14:xfrm>
              <a:off x="8485763" y="2875532"/>
              <a:ext cx="2160" cy="15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13D7123-AE3A-FE7B-04F2-82AD348A5D3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476763" y="2866892"/>
                <a:ext cx="1980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686BE9EB-4E48-8B7A-F75B-C466DBC96915}"/>
              </a:ext>
            </a:extLst>
          </p:cNvPr>
          <p:cNvGrpSpPr/>
          <p:nvPr/>
        </p:nvGrpSpPr>
        <p:grpSpPr>
          <a:xfrm>
            <a:off x="8471003" y="3306092"/>
            <a:ext cx="3600" cy="64440"/>
            <a:chOff x="8471003" y="3306092"/>
            <a:chExt cx="3600" cy="6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3AE5FAD-73BC-CAE8-F262-7149D159C10C}"/>
                    </a:ext>
                  </a:extLst>
                </p14:cNvPr>
                <p14:cNvContentPartPr/>
                <p14:nvPr/>
              </p14:nvContentPartPr>
              <p14:xfrm>
                <a:off x="8471003" y="3306092"/>
                <a:ext cx="2160" cy="11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3AE5FAD-73BC-CAE8-F262-7149D159C10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62003" y="3297092"/>
                  <a:ext cx="19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59E30E-85C4-4284-E422-322B02EDBF01}"/>
                    </a:ext>
                  </a:extLst>
                </p14:cNvPr>
                <p14:cNvContentPartPr/>
                <p14:nvPr/>
              </p14:nvContentPartPr>
              <p14:xfrm>
                <a:off x="8473163" y="3360812"/>
                <a:ext cx="1440" cy="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59E30E-85C4-4284-E422-322B02EDBF0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64523" y="3352172"/>
                  <a:ext cx="1908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19E1C32-1CAC-A04B-EDAB-1853C320CFEB}"/>
                  </a:ext>
                </a:extLst>
              </p14:cNvPr>
              <p14:cNvContentPartPr/>
              <p14:nvPr/>
            </p14:nvContentPartPr>
            <p14:xfrm>
              <a:off x="8477843" y="3800732"/>
              <a:ext cx="360" cy="7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19E1C32-1CAC-A04B-EDAB-1853C320CFE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69203" y="3792092"/>
                <a:ext cx="180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7561E03B-CD44-B843-7522-C0F923AC3EF0}"/>
              </a:ext>
            </a:extLst>
          </p:cNvPr>
          <p:cNvGrpSpPr/>
          <p:nvPr/>
        </p:nvGrpSpPr>
        <p:grpSpPr>
          <a:xfrm>
            <a:off x="8177243" y="2999372"/>
            <a:ext cx="312120" cy="249120"/>
            <a:chOff x="8177243" y="2999372"/>
            <a:chExt cx="31212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321CD84-6389-6A67-7615-F5842AB3872B}"/>
                    </a:ext>
                  </a:extLst>
                </p14:cNvPr>
                <p14:cNvContentPartPr/>
                <p14:nvPr/>
              </p14:nvContentPartPr>
              <p14:xfrm>
                <a:off x="8487923" y="2999372"/>
                <a:ext cx="1440" cy="28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321CD84-6389-6A67-7615-F5842AB3872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78923" y="2990732"/>
                  <a:ext cx="19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F507E6-9A9A-0997-725C-016535A9CC1A}"/>
                    </a:ext>
                  </a:extLst>
                </p14:cNvPr>
                <p14:cNvContentPartPr/>
                <p14:nvPr/>
              </p14:nvContentPartPr>
              <p14:xfrm>
                <a:off x="8462723" y="3176492"/>
                <a:ext cx="1080" cy="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F507E6-9A9A-0997-725C-016535A9CC1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54083" y="3167852"/>
                  <a:ext cx="18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0E54BB-D679-DF15-D786-962BD044DB98}"/>
                    </a:ext>
                  </a:extLst>
                </p14:cNvPr>
                <p14:cNvContentPartPr/>
                <p14:nvPr/>
              </p14:nvContentPartPr>
              <p14:xfrm>
                <a:off x="8177243" y="3050492"/>
                <a:ext cx="264240" cy="198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0E54BB-D679-DF15-D786-962BD044DB9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68243" y="3041492"/>
                  <a:ext cx="28188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35B1418-68C2-59FA-F2D7-E7F05D6A1DA9}"/>
                  </a:ext>
                </a:extLst>
              </p14:cNvPr>
              <p14:cNvContentPartPr/>
              <p14:nvPr/>
            </p14:nvContentPartPr>
            <p14:xfrm>
              <a:off x="9078683" y="4957772"/>
              <a:ext cx="113760" cy="227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35B1418-68C2-59FA-F2D7-E7F05D6A1DA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070043" y="4948772"/>
                <a:ext cx="1314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BC5A963-5273-DA11-420D-67358CCA0492}"/>
                  </a:ext>
                </a:extLst>
              </p14:cNvPr>
              <p14:cNvContentPartPr/>
              <p14:nvPr/>
            </p14:nvContentPartPr>
            <p14:xfrm>
              <a:off x="10748003" y="3597332"/>
              <a:ext cx="758160" cy="30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BC5A963-5273-DA11-420D-67358CCA049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739003" y="3588332"/>
                <a:ext cx="77580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7C7E1F15-9EF9-2CBA-769F-6708762D3F84}"/>
              </a:ext>
            </a:extLst>
          </p:cNvPr>
          <p:cNvGrpSpPr/>
          <p:nvPr/>
        </p:nvGrpSpPr>
        <p:grpSpPr>
          <a:xfrm>
            <a:off x="8139083" y="3546212"/>
            <a:ext cx="628920" cy="129600"/>
            <a:chOff x="8139083" y="3546212"/>
            <a:chExt cx="628920" cy="12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794979-3EAF-91EC-8EF5-0197AD0390EE}"/>
                    </a:ext>
                  </a:extLst>
                </p14:cNvPr>
                <p14:cNvContentPartPr/>
                <p14:nvPr/>
              </p14:nvContentPartPr>
              <p14:xfrm>
                <a:off x="8469203" y="3546212"/>
                <a:ext cx="360" cy="8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794979-3EAF-91EC-8EF5-0197AD0390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60563" y="3537212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D627B3-D260-3EAA-AE76-5C7D4431F507}"/>
                    </a:ext>
                  </a:extLst>
                </p14:cNvPr>
                <p14:cNvContentPartPr/>
                <p14:nvPr/>
              </p14:nvContentPartPr>
              <p14:xfrm>
                <a:off x="8470643" y="3675452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D627B3-D260-3EAA-AE76-5C7D4431F5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62003" y="36668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41EFF52-EE03-73F7-A6C5-C53049E9AD8F}"/>
                    </a:ext>
                  </a:extLst>
                </p14:cNvPr>
                <p14:cNvContentPartPr/>
                <p14:nvPr/>
              </p14:nvContentPartPr>
              <p14:xfrm>
                <a:off x="8139083" y="3605972"/>
                <a:ext cx="628920" cy="1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41EFF52-EE03-73F7-A6C5-C53049E9AD8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30083" y="3596972"/>
                  <a:ext cx="646560" cy="2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4521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E372-D870-EC44-9FC0-08FB35E1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LCQ: Outliers via 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5AF6B-A666-6A44-934F-BD3E399C5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13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Problem</a:t>
            </a:r>
          </a:p>
          <a:p>
            <a:r>
              <a:rPr lang="en-US" sz="1800" dirty="0"/>
              <a:t>Come back to the cat data, but now with two additional kittens:</a:t>
            </a:r>
          </a:p>
          <a:p>
            <a:pPr lvl="1"/>
            <a:r>
              <a:rPr lang="en-US" sz="1800" dirty="0"/>
              <a:t>Data: </a:t>
            </a:r>
            <a:r>
              <a:rPr lang="en-US" sz="1800" dirty="0">
                <a:solidFill>
                  <a:srgbClr val="FF0000"/>
                </a:solidFill>
              </a:rPr>
              <a:t>5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0000"/>
                </a:solidFill>
              </a:rPr>
              <a:t> 10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23, 23, 25, 26, 27, 30, 31, 32, 33, 35, 36, 36, 36, 37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b="1" dirty="0"/>
              <a:t>Determine</a:t>
            </a:r>
            <a:r>
              <a:rPr lang="en-US" sz="1800" dirty="0"/>
              <a:t> which (if any) of our new kittens are outliers by graphing the modified boxplot</a:t>
            </a:r>
          </a:p>
          <a:p>
            <a:endParaRPr lang="en-US" sz="1800" dirty="0"/>
          </a:p>
          <a:p>
            <a:endParaRPr lang="en-US" sz="1800" u="sng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6579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E372-D870-EC44-9FC0-08FB35E1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80" y="7904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LCQ: Outliers via 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5AF6B-A666-6A44-934F-BD3E399C5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61" y="1636772"/>
            <a:ext cx="5739974" cy="46913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u="sng" dirty="0"/>
              <a:t>Problem</a:t>
            </a:r>
          </a:p>
          <a:p>
            <a:r>
              <a:rPr lang="en-US" sz="1600" dirty="0"/>
              <a:t>Come back to the cat data, but now with two additional kittens:</a:t>
            </a:r>
          </a:p>
          <a:p>
            <a:pPr lvl="1"/>
            <a:r>
              <a:rPr lang="en-US" sz="1600" dirty="0"/>
              <a:t>Data: </a:t>
            </a:r>
            <a:r>
              <a:rPr lang="en-US" sz="1600" dirty="0">
                <a:solidFill>
                  <a:srgbClr val="FF0000"/>
                </a:solidFill>
              </a:rPr>
              <a:t>5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FF0000"/>
                </a:solidFill>
              </a:rPr>
              <a:t> 10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23, 23, 25, 26, 27, 30, 31, 32, 33, 35, 36, 36, 36, 37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/>
              <a:t>Determine</a:t>
            </a:r>
            <a:r>
              <a:rPr lang="en-US" sz="1600" dirty="0"/>
              <a:t> which (if any) of our new kittens are outliers by graphing the modified boxplot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u="sng" dirty="0"/>
              <a:t>Show work (on Quiz or Exam)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FF0000"/>
                </a:solidFill>
              </a:rPr>
              <a:t>Entered data in L1, graphed modified boxplot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FF0000"/>
                </a:solidFill>
              </a:rPr>
              <a:t>This shows data point @ 5 is an outlier, while 10 is NOT an outlier</a:t>
            </a:r>
          </a:p>
          <a:p>
            <a:pPr marL="0" indent="0">
              <a:buNone/>
            </a:pPr>
            <a:endParaRPr lang="en-US" sz="16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6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6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6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6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i="1" dirty="0">
                <a:solidFill>
                  <a:srgbClr val="7030A0"/>
                </a:solidFill>
              </a:rPr>
              <a:t>Explain what you did in the calc, interpret the resulting image and give a sketch as well!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7030A0"/>
                </a:solidFill>
              </a:rPr>
              <a:t>ALL of this is what would be expected for FULL CREDIT!!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3AB0AA-972C-E2F1-D631-54B82C804336}"/>
              </a:ext>
            </a:extLst>
          </p:cNvPr>
          <p:cNvGrpSpPr/>
          <p:nvPr/>
        </p:nvGrpSpPr>
        <p:grpSpPr>
          <a:xfrm>
            <a:off x="962187" y="4267672"/>
            <a:ext cx="3504240" cy="899640"/>
            <a:chOff x="1517963" y="4850132"/>
            <a:chExt cx="3504240" cy="8996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08A1031-B86C-EF05-AE1E-F521B6F8A582}"/>
                </a:ext>
              </a:extLst>
            </p:cNvPr>
            <p:cNvGrpSpPr/>
            <p:nvPr/>
          </p:nvGrpSpPr>
          <p:grpSpPr>
            <a:xfrm>
              <a:off x="1549643" y="4850132"/>
              <a:ext cx="2730240" cy="492840"/>
              <a:chOff x="1549643" y="4850132"/>
              <a:chExt cx="2730240" cy="49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5ECA4D40-38DF-2B8C-BCA7-87F9D95EC3CF}"/>
                      </a:ext>
                    </a:extLst>
                  </p14:cNvPr>
                  <p14:cNvContentPartPr/>
                  <p14:nvPr/>
                </p14:nvContentPartPr>
                <p14:xfrm>
                  <a:off x="1549643" y="5077652"/>
                  <a:ext cx="76680" cy="993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5ECA4D40-38DF-2B8C-BCA7-87F9D95EC3C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540643" y="5068652"/>
                    <a:ext cx="9432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919EEC6F-85E7-55A6-9654-1DB30EAE3FEF}"/>
                      </a:ext>
                    </a:extLst>
                  </p14:cNvPr>
                  <p14:cNvContentPartPr/>
                  <p14:nvPr/>
                </p14:nvContentPartPr>
                <p14:xfrm>
                  <a:off x="2144723" y="5034452"/>
                  <a:ext cx="1800" cy="1659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919EEC6F-85E7-55A6-9654-1DB30EAE3FE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36083" y="5025812"/>
                    <a:ext cx="1944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6FF3474F-4452-E9C8-81AC-90A08637ADA4}"/>
                      </a:ext>
                    </a:extLst>
                  </p14:cNvPr>
                  <p14:cNvContentPartPr/>
                  <p14:nvPr/>
                </p14:nvContentPartPr>
                <p14:xfrm>
                  <a:off x="2143643" y="4850132"/>
                  <a:ext cx="2136240" cy="4928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6FF3474F-4452-E9C8-81AC-90A08637ADA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34643" y="4841132"/>
                    <a:ext cx="2153880" cy="51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36E0E4-692F-576D-FF46-E0F105C6D480}"/>
                </a:ext>
              </a:extLst>
            </p:cNvPr>
            <p:cNvGrpSpPr/>
            <p:nvPr/>
          </p:nvGrpSpPr>
          <p:grpSpPr>
            <a:xfrm>
              <a:off x="3892163" y="4890452"/>
              <a:ext cx="902520" cy="462600"/>
              <a:chOff x="3892163" y="4890452"/>
              <a:chExt cx="902520" cy="46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DFDC6DB-478F-F506-0057-27F6ACF24C69}"/>
                      </a:ext>
                    </a:extLst>
                  </p14:cNvPr>
                  <p14:cNvContentPartPr/>
                  <p14:nvPr/>
                </p14:nvContentPartPr>
                <p14:xfrm>
                  <a:off x="3892163" y="4890452"/>
                  <a:ext cx="12240" cy="4626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DFDC6DB-478F-F506-0057-27F6ACF24C6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883523" y="4881812"/>
                    <a:ext cx="29880" cy="48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33BA940F-A346-E597-6445-7857D1E16953}"/>
                      </a:ext>
                    </a:extLst>
                  </p14:cNvPr>
                  <p14:cNvContentPartPr/>
                  <p14:nvPr/>
                </p14:nvContentPartPr>
                <p14:xfrm>
                  <a:off x="4300043" y="4991252"/>
                  <a:ext cx="494640" cy="1918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33BA940F-A346-E597-6445-7857D1E1695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291043" y="4982252"/>
                    <a:ext cx="512280" cy="20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4036D40-5424-1CD0-7073-0DDE689492D4}"/>
                </a:ext>
              </a:extLst>
            </p:cNvPr>
            <p:cNvGrpSpPr/>
            <p:nvPr/>
          </p:nvGrpSpPr>
          <p:grpSpPr>
            <a:xfrm>
              <a:off x="3279803" y="5556452"/>
              <a:ext cx="141480" cy="132480"/>
              <a:chOff x="3279803" y="5556452"/>
              <a:chExt cx="141480" cy="13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E7BE66EE-ABE6-9297-9FD4-593EAECC09A6}"/>
                      </a:ext>
                    </a:extLst>
                  </p14:cNvPr>
                  <p14:cNvContentPartPr/>
                  <p14:nvPr/>
                </p14:nvContentPartPr>
                <p14:xfrm>
                  <a:off x="3279803" y="5565452"/>
                  <a:ext cx="74160" cy="1123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E7BE66EE-ABE6-9297-9FD4-593EAECC09A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270803" y="5556812"/>
                    <a:ext cx="9180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74A4CE15-0783-AFD4-3FA0-C36AA0E9921C}"/>
                      </a:ext>
                    </a:extLst>
                  </p14:cNvPr>
                  <p14:cNvContentPartPr/>
                  <p14:nvPr/>
                </p14:nvContentPartPr>
                <p14:xfrm>
                  <a:off x="3372323" y="5556452"/>
                  <a:ext cx="48960" cy="1324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74A4CE15-0783-AFD4-3FA0-C36AA0E9921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363683" y="5547452"/>
                    <a:ext cx="66600" cy="150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8444946-A90F-AF42-36D7-DAD2475B43E5}"/>
                </a:ext>
              </a:extLst>
            </p:cNvPr>
            <p:cNvGrpSpPr/>
            <p:nvPr/>
          </p:nvGrpSpPr>
          <p:grpSpPr>
            <a:xfrm>
              <a:off x="2071643" y="5371412"/>
              <a:ext cx="114840" cy="168480"/>
              <a:chOff x="2071643" y="5371412"/>
              <a:chExt cx="114840" cy="16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397D8C68-EC07-748F-C870-5B220BDC7565}"/>
                      </a:ext>
                    </a:extLst>
                  </p14:cNvPr>
                  <p14:cNvContentPartPr/>
                  <p14:nvPr/>
                </p14:nvContentPartPr>
                <p14:xfrm>
                  <a:off x="2071643" y="5371412"/>
                  <a:ext cx="11880" cy="1684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397D8C68-EC07-748F-C870-5B220BDC756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063003" y="5362412"/>
                    <a:ext cx="2952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DE00F6B-98E0-FFC5-F9E6-A087177178D5}"/>
                      </a:ext>
                    </a:extLst>
                  </p14:cNvPr>
                  <p14:cNvContentPartPr/>
                  <p14:nvPr/>
                </p14:nvContentPartPr>
                <p14:xfrm>
                  <a:off x="2146523" y="5435852"/>
                  <a:ext cx="39960" cy="838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3DE00F6B-98E0-FFC5-F9E6-A087177178D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137883" y="5426852"/>
                    <a:ext cx="57600" cy="101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AA521B-3170-88B3-05A3-F8B2E4480743}"/>
                    </a:ext>
                  </a:extLst>
                </p14:cNvPr>
                <p14:cNvContentPartPr/>
                <p14:nvPr/>
              </p14:nvContentPartPr>
              <p14:xfrm>
                <a:off x="1517963" y="5395172"/>
                <a:ext cx="73800" cy="152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AA521B-3170-88B3-05A3-F8B2E44807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08963" y="5386172"/>
                  <a:ext cx="91440" cy="169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650307-DAC2-C603-24A5-88BC9AEE817F}"/>
                </a:ext>
              </a:extLst>
            </p:cNvPr>
            <p:cNvGrpSpPr/>
            <p:nvPr/>
          </p:nvGrpSpPr>
          <p:grpSpPr>
            <a:xfrm>
              <a:off x="3744923" y="5526932"/>
              <a:ext cx="768960" cy="222840"/>
              <a:chOff x="3744923" y="5526932"/>
              <a:chExt cx="768960" cy="22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9051DEBC-DAD7-45C2-688D-885AF26B6AF3}"/>
                      </a:ext>
                    </a:extLst>
                  </p14:cNvPr>
                  <p14:cNvContentPartPr/>
                  <p14:nvPr/>
                </p14:nvContentPartPr>
                <p14:xfrm>
                  <a:off x="3744923" y="5593532"/>
                  <a:ext cx="77040" cy="137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9051DEBC-DAD7-45C2-688D-885AF26B6AF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735923" y="5584892"/>
                    <a:ext cx="9468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0BFE850-3C84-B635-4A38-552C05B85841}"/>
                      </a:ext>
                    </a:extLst>
                  </p14:cNvPr>
                  <p14:cNvContentPartPr/>
                  <p14:nvPr/>
                </p14:nvContentPartPr>
                <p14:xfrm>
                  <a:off x="3864443" y="5625572"/>
                  <a:ext cx="34920" cy="1069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0BFE850-3C84-B635-4A38-552C05B8584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855443" y="5616572"/>
                    <a:ext cx="5256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F431C218-A5AF-A17C-3C7F-D2A3D17868CA}"/>
                      </a:ext>
                    </a:extLst>
                  </p14:cNvPr>
                  <p14:cNvContentPartPr/>
                  <p14:nvPr/>
                </p14:nvContentPartPr>
                <p14:xfrm>
                  <a:off x="3969563" y="5724932"/>
                  <a:ext cx="2520" cy="14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F431C218-A5AF-A17C-3C7F-D2A3D17868C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60563" y="5715932"/>
                    <a:ext cx="2016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BD071FC-23F9-8C31-68CA-4880CFD5A000}"/>
                      </a:ext>
                    </a:extLst>
                  </p14:cNvPr>
                  <p14:cNvContentPartPr/>
                  <p14:nvPr/>
                </p14:nvContentPartPr>
                <p14:xfrm>
                  <a:off x="3999083" y="5626292"/>
                  <a:ext cx="61920" cy="1234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BD071FC-23F9-8C31-68CA-4880CFD5A00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990083" y="5617292"/>
                    <a:ext cx="7956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67CAA9B-5D86-BAC6-44D5-7B7962C851E0}"/>
                      </a:ext>
                    </a:extLst>
                  </p14:cNvPr>
                  <p14:cNvContentPartPr/>
                  <p14:nvPr/>
                </p14:nvContentPartPr>
                <p14:xfrm>
                  <a:off x="4230563" y="5526932"/>
                  <a:ext cx="91440" cy="1310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67CAA9B-5D86-BAC6-44D5-7B7962C851E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221923" y="5517932"/>
                    <a:ext cx="10908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807319AC-315A-576B-0AE6-43E331CCB3AE}"/>
                      </a:ext>
                    </a:extLst>
                  </p14:cNvPr>
                  <p14:cNvContentPartPr/>
                  <p14:nvPr/>
                </p14:nvContentPartPr>
                <p14:xfrm>
                  <a:off x="4365563" y="5543132"/>
                  <a:ext cx="51120" cy="1036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807319AC-315A-576B-0AE6-43E331CCB3AE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356563" y="5534132"/>
                    <a:ext cx="6876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5B9A248F-7E69-C0D7-CD0B-801385BCA633}"/>
                      </a:ext>
                    </a:extLst>
                  </p14:cNvPr>
                  <p14:cNvContentPartPr/>
                  <p14:nvPr/>
                </p14:nvContentPartPr>
                <p14:xfrm>
                  <a:off x="4440803" y="5638892"/>
                  <a:ext cx="360" cy="3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5B9A248F-7E69-C0D7-CD0B-801385BCA633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431803" y="563025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0ADF4CB-9B4A-F3C9-76EC-E9F912620AF6}"/>
                      </a:ext>
                    </a:extLst>
                  </p14:cNvPr>
                  <p14:cNvContentPartPr/>
                  <p14:nvPr/>
                </p14:nvContentPartPr>
                <p14:xfrm>
                  <a:off x="4470323" y="5543132"/>
                  <a:ext cx="43560" cy="1040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0ADF4CB-9B4A-F3C9-76EC-E9F912620AF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461323" y="5534132"/>
                    <a:ext cx="6120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C463EB-977A-233C-5A2E-AE78C0C0D15F}"/>
                </a:ext>
              </a:extLst>
            </p:cNvPr>
            <p:cNvGrpSpPr/>
            <p:nvPr/>
          </p:nvGrpSpPr>
          <p:grpSpPr>
            <a:xfrm>
              <a:off x="4783523" y="5487692"/>
              <a:ext cx="238680" cy="200520"/>
              <a:chOff x="4783523" y="5487692"/>
              <a:chExt cx="238680" cy="200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F5E74387-A282-90A8-1BE8-0CC07E7608FD}"/>
                      </a:ext>
                    </a:extLst>
                  </p14:cNvPr>
                  <p14:cNvContentPartPr/>
                  <p14:nvPr/>
                </p14:nvContentPartPr>
                <p14:xfrm>
                  <a:off x="4783523" y="5487692"/>
                  <a:ext cx="87480" cy="1591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F5E74387-A282-90A8-1BE8-0CC07E7608F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774883" y="5478692"/>
                    <a:ext cx="10512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EA3D84A4-15B9-F2B7-83E5-A6D9990F8B9E}"/>
                      </a:ext>
                    </a:extLst>
                  </p14:cNvPr>
                  <p14:cNvContentPartPr/>
                  <p14:nvPr/>
                </p14:nvContentPartPr>
                <p14:xfrm>
                  <a:off x="4935803" y="5500652"/>
                  <a:ext cx="86400" cy="1875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EA3D84A4-15B9-F2B7-83E5-A6D9990F8B9E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927163" y="5491652"/>
                    <a:ext cx="104040" cy="205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CF8C715-FB65-5085-7CD0-473A90B8AD2A}"/>
              </a:ext>
            </a:extLst>
          </p:cNvPr>
          <p:cNvSpPr txBox="1"/>
          <p:nvPr/>
        </p:nvSpPr>
        <p:spPr>
          <a:xfrm>
            <a:off x="6826338" y="53438"/>
            <a:ext cx="5335884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u="sng" dirty="0"/>
              <a:t>Calc Steps Again</a:t>
            </a:r>
          </a:p>
          <a:p>
            <a:pPr marL="342900" indent="-342900">
              <a:buFont typeface="+mj-lt"/>
              <a:buAutoNum type="arabicParenR"/>
            </a:pPr>
            <a:endParaRPr lang="en-US" sz="1200" dirty="0"/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Enter data in L</a:t>
            </a:r>
            <a:r>
              <a:rPr lang="en-US" sz="1200" baseline="-25000" dirty="0"/>
              <a:t>1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Setting the STAT PLOT for the boxplot with outliers should already be done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We can leave this set so it is like our “default” option now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Now we will reset the Zoom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Remember we have to do this each time we make a new boxplot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Graph and Trace!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BFF1E3-CD14-070C-6FC8-028411E57159}"/>
              </a:ext>
            </a:extLst>
          </p:cNvPr>
          <p:cNvGrpSpPr/>
          <p:nvPr/>
        </p:nvGrpSpPr>
        <p:grpSpPr>
          <a:xfrm>
            <a:off x="6400421" y="1712863"/>
            <a:ext cx="5055085" cy="5049574"/>
            <a:chOff x="6400421" y="1712863"/>
            <a:chExt cx="5055085" cy="504957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35DA7C2-F368-B38E-B623-249C37FCE5FE}"/>
                </a:ext>
              </a:extLst>
            </p:cNvPr>
            <p:cNvGrpSpPr/>
            <p:nvPr/>
          </p:nvGrpSpPr>
          <p:grpSpPr>
            <a:xfrm>
              <a:off x="6789135" y="1772906"/>
              <a:ext cx="4666371" cy="4989531"/>
              <a:chOff x="4923074" y="540768"/>
              <a:chExt cx="4666371" cy="498953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4703294-883A-DB6E-9C55-93D66CD5A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60277" y="3064342"/>
                <a:ext cx="1549400" cy="1168400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68763FB-6F8E-50B8-AC5B-E94F0A3A0A18}"/>
                  </a:ext>
                </a:extLst>
              </p:cNvPr>
              <p:cNvGrpSpPr/>
              <p:nvPr/>
            </p:nvGrpSpPr>
            <p:grpSpPr>
              <a:xfrm>
                <a:off x="4936373" y="1756954"/>
                <a:ext cx="4653072" cy="1214001"/>
                <a:chOff x="7481539" y="3844964"/>
                <a:chExt cx="4653072" cy="1214001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EFA86CD5-0A1B-131D-11AF-00517558E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81539" y="3890565"/>
                  <a:ext cx="1549400" cy="116840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9C8406CB-D442-06FB-BA9F-926748C98F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28223" y="3884000"/>
                  <a:ext cx="1549400" cy="1168400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B1E994B-37ED-F169-97AD-A3FFCABBC4AF}"/>
                    </a:ext>
                  </a:extLst>
                </p:cNvPr>
                <p:cNvSpPr txBox="1"/>
                <p:nvPr/>
              </p:nvSpPr>
              <p:spPr>
                <a:xfrm>
                  <a:off x="10709669" y="3844964"/>
                  <a:ext cx="142494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>
                      <a:solidFill>
                        <a:srgbClr val="7030A0"/>
                      </a:solidFill>
                    </a:rPr>
                    <a:t>Modified boxplot</a:t>
                  </a:r>
                </a:p>
              </p:txBody>
            </p:sp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1E7635E-D7F0-B70B-B1C1-FE1B03F1A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23074" y="4326129"/>
                <a:ext cx="1549400" cy="11684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7206B25-89A9-FE98-48E3-B2A98FA20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923074" y="540768"/>
                <a:ext cx="1642075" cy="116840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465078A-9F01-68E7-9235-8723D29D0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65149" y="4290358"/>
                <a:ext cx="1659517" cy="12399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6682EF-3874-473E-043B-F65C377F1203}"/>
                </a:ext>
              </a:extLst>
            </p:cNvPr>
            <p:cNvSpPr txBox="1"/>
            <p:nvPr/>
          </p:nvSpPr>
          <p:spPr>
            <a:xfrm>
              <a:off x="6400421" y="1712863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6F717F-6BA1-5C5F-DB27-7FADF970D7D8}"/>
                </a:ext>
              </a:extLst>
            </p:cNvPr>
            <p:cNvSpPr txBox="1"/>
            <p:nvPr/>
          </p:nvSpPr>
          <p:spPr>
            <a:xfrm>
              <a:off x="6400421" y="306336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29C87B-51C3-5998-D45E-F385F32E3C09}"/>
                </a:ext>
              </a:extLst>
            </p:cNvPr>
            <p:cNvSpPr txBox="1"/>
            <p:nvPr/>
          </p:nvSpPr>
          <p:spPr>
            <a:xfrm>
              <a:off x="6400421" y="422412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EB439C-2250-B1B5-2ACB-2DE10571B3E3}"/>
                </a:ext>
              </a:extLst>
            </p:cNvPr>
            <p:cNvSpPr txBox="1"/>
            <p:nvPr/>
          </p:nvSpPr>
          <p:spPr>
            <a:xfrm>
              <a:off x="6400421" y="545777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60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846" y="2321170"/>
            <a:ext cx="82296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Here are summary statistics for the sizes (in acres) of upstate New York vineyards.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000" dirty="0"/>
              <a:t>If my house vineyard is in the 17</a:t>
            </a:r>
            <a:r>
              <a:rPr lang="en-US" sz="2000" baseline="30000" dirty="0"/>
              <a:t>th</a:t>
            </a:r>
            <a:r>
              <a:rPr lang="en-US" sz="2000" dirty="0"/>
              <a:t> percentile, </a:t>
            </a:r>
            <a:r>
              <a:rPr lang="en-US" sz="2000" b="1" dirty="0"/>
              <a:t>explain</a:t>
            </a:r>
            <a:r>
              <a:rPr lang="en-US" sz="2000" dirty="0"/>
              <a:t> what this means?</a:t>
            </a:r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r>
              <a:rPr lang="en-US" sz="2000" dirty="0"/>
              <a:t>From the </a:t>
            </a:r>
            <a:r>
              <a:rPr lang="en-US" sz="2000" u="sng" dirty="0"/>
              <a:t>summary statistics</a:t>
            </a:r>
            <a:r>
              <a:rPr lang="en-US" sz="2000" dirty="0"/>
              <a:t>, would you </a:t>
            </a:r>
            <a:r>
              <a:rPr lang="en-US" sz="2000" b="1" dirty="0"/>
              <a:t>describe</a:t>
            </a:r>
            <a:r>
              <a:rPr lang="en-US" sz="2000" dirty="0"/>
              <a:t> this distribution as </a:t>
            </a:r>
            <a:r>
              <a:rPr lang="en-US" sz="2000" u="sng" dirty="0"/>
              <a:t>symmetric or skewed</a:t>
            </a:r>
            <a:r>
              <a:rPr lang="en-US" sz="2000" dirty="0"/>
              <a:t>?  </a:t>
            </a:r>
            <a:r>
              <a:rPr lang="en-US" sz="2000" b="1" dirty="0"/>
              <a:t>Explain</a:t>
            </a:r>
            <a:r>
              <a:rPr lang="en-US" sz="2000" dirty="0"/>
              <a:t>.</a:t>
            </a:r>
          </a:p>
          <a:p>
            <a:pPr marL="514350" indent="-51435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r>
              <a:rPr lang="en-US" sz="2000" dirty="0"/>
              <a:t>Using these </a:t>
            </a:r>
            <a:r>
              <a:rPr lang="en-US" sz="2000" u="sng" dirty="0"/>
              <a:t>summary statistics</a:t>
            </a:r>
            <a:r>
              <a:rPr lang="en-US" sz="2000" dirty="0"/>
              <a:t>, </a:t>
            </a:r>
            <a:r>
              <a:rPr lang="en-US" sz="2000" b="1" dirty="0"/>
              <a:t>sketch</a:t>
            </a:r>
            <a:r>
              <a:rPr lang="en-US" sz="2000" dirty="0"/>
              <a:t> a </a:t>
            </a:r>
            <a:r>
              <a:rPr lang="en-US" sz="2000" u="sng" dirty="0"/>
              <a:t>boxplot</a:t>
            </a:r>
            <a:r>
              <a:rPr lang="en-US" sz="2000" dirty="0"/>
              <a:t>.</a:t>
            </a:r>
          </a:p>
        </p:txBody>
      </p:sp>
      <p:pic>
        <p:nvPicPr>
          <p:cNvPr id="4" name="Picture 3" descr="Screen Clipping" title="Summary statistics for sizes of upstate NY vineyard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6770"/>
            <a:ext cx="641579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59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846" y="2321170"/>
            <a:ext cx="8229600" cy="399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Here are summary statistics for the sizes (in acres) of upstate New York vineyards.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1) If my house vineyard is in the 17</a:t>
            </a:r>
            <a:r>
              <a:rPr lang="en-US" sz="1800" baseline="30000" dirty="0"/>
              <a:t>th</a:t>
            </a:r>
            <a:r>
              <a:rPr lang="en-US" sz="1800" dirty="0"/>
              <a:t> percentile, </a:t>
            </a:r>
            <a:r>
              <a:rPr lang="en-US" sz="1800" b="1" dirty="0"/>
              <a:t>explain</a:t>
            </a:r>
            <a:r>
              <a:rPr lang="en-US" sz="1800" dirty="0"/>
              <a:t> what this means?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FF0000"/>
                </a:solidFill>
              </a:rPr>
              <a:t>My vineyard is larger than 17% of the other upstate New York vineyards.</a:t>
            </a:r>
          </a:p>
          <a:p>
            <a:pPr marL="0" indent="0">
              <a:buNone/>
            </a:pPr>
            <a:endParaRPr lang="en-US" sz="18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dirty="0"/>
              <a:t>2) From the </a:t>
            </a:r>
            <a:r>
              <a:rPr lang="en-US" sz="1800" u="sng" dirty="0"/>
              <a:t>summary statistics</a:t>
            </a:r>
            <a:r>
              <a:rPr lang="en-US" sz="1800" dirty="0"/>
              <a:t>, would you </a:t>
            </a:r>
            <a:r>
              <a:rPr lang="en-US" sz="1800" b="1" dirty="0"/>
              <a:t>describe</a:t>
            </a:r>
            <a:r>
              <a:rPr lang="en-US" sz="1800" dirty="0"/>
              <a:t> this distribution as </a:t>
            </a:r>
            <a:r>
              <a:rPr lang="en-US" sz="1800" u="sng" dirty="0"/>
              <a:t>symmetric or skewed</a:t>
            </a:r>
            <a:r>
              <a:rPr lang="en-US" sz="1800" dirty="0"/>
              <a:t>?  </a:t>
            </a:r>
            <a:r>
              <a:rPr lang="en-US" sz="1800" b="1" dirty="0"/>
              <a:t>Explain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FF0000"/>
                </a:solidFill>
              </a:rPr>
              <a:t>The distribution is skewed right since the mean is greater than the median.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3) Using these </a:t>
            </a:r>
            <a:r>
              <a:rPr lang="en-US" sz="1800" u="sng" dirty="0"/>
              <a:t>summary statistics</a:t>
            </a:r>
            <a:r>
              <a:rPr lang="en-US" sz="1800" dirty="0"/>
              <a:t>, </a:t>
            </a:r>
            <a:r>
              <a:rPr lang="en-US" sz="1800" b="1" dirty="0"/>
              <a:t>sketch</a:t>
            </a:r>
            <a:r>
              <a:rPr lang="en-US" sz="1800" dirty="0"/>
              <a:t> a </a:t>
            </a:r>
            <a:r>
              <a:rPr lang="en-US" sz="1800" u="sng" dirty="0"/>
              <a:t>boxplot</a:t>
            </a:r>
            <a:r>
              <a:rPr lang="en-US" sz="1800" dirty="0"/>
              <a:t>.</a:t>
            </a:r>
            <a:endParaRPr lang="en-US" sz="18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Screen Clipping" title="Summary statistics for sizes of upstate NY vineyard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6770"/>
            <a:ext cx="6415791" cy="914400"/>
          </a:xfrm>
          <a:prstGeom prst="rect">
            <a:avLst/>
          </a:prstGeom>
        </p:spPr>
      </p:pic>
      <p:pic>
        <p:nvPicPr>
          <p:cNvPr id="44" name="Picture 4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69D8A33-4FAC-464D-B468-7E8D65B05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843" y="5156200"/>
            <a:ext cx="42799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33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F673-89A9-851B-2E97-2CC7F082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compare values on different scales??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0E9-C636-3B71-3873-9BA02B8A9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Scenario</a:t>
            </a:r>
          </a:p>
          <a:p>
            <a:r>
              <a:rPr lang="en-US" sz="1800" dirty="0"/>
              <a:t>You and your friend are very competitive and want to know who did better on their college entrance exam!</a:t>
            </a:r>
          </a:p>
          <a:p>
            <a:r>
              <a:rPr lang="en-US" sz="1800" dirty="0"/>
              <a:t>But you took the ACT and your friend took the SAT</a:t>
            </a:r>
          </a:p>
          <a:p>
            <a:pPr lvl="1"/>
            <a:r>
              <a:rPr lang="en-US" sz="1800" dirty="0"/>
              <a:t>Lets say you scored a 30 on the ACT</a:t>
            </a:r>
          </a:p>
          <a:p>
            <a:pPr lvl="1"/>
            <a:r>
              <a:rPr lang="en-US" sz="1800" dirty="0"/>
              <a:t>And your friend scored a 1400 on the SAT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Here is some info about the two exams overall:</a:t>
            </a:r>
          </a:p>
          <a:p>
            <a:pPr lvl="1"/>
            <a:endParaRPr lang="en-US" sz="1800" dirty="0"/>
          </a:p>
          <a:p>
            <a:r>
              <a:rPr lang="en-US" sz="1800" dirty="0"/>
              <a:t>How can we figure out who did better???</a:t>
            </a:r>
          </a:p>
          <a:p>
            <a:pPr lvl="1"/>
            <a:r>
              <a:rPr lang="en-US" sz="1800" dirty="0"/>
              <a:t>Maybe we can think about who’s score is further above the mean, but the scales are still </a:t>
            </a:r>
            <a:r>
              <a:rPr lang="en-US" sz="1800" dirty="0" err="1"/>
              <a:t>wayyy</a:t>
            </a:r>
            <a:r>
              <a:rPr lang="en-US" sz="1800" dirty="0"/>
              <a:t> different…..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B1811DB-E242-53CA-B743-FB262463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048799"/>
              </p:ext>
            </p:extLst>
          </p:nvPr>
        </p:nvGraphicFramePr>
        <p:xfrm>
          <a:off x="6669942" y="3378994"/>
          <a:ext cx="2603500" cy="6223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306571895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7396351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22549763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69273884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3715744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 Dev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1276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8874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16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435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Z-Scores Example</a:t>
            </a:r>
            <a:endParaRPr/>
          </a:p>
        </p:txBody>
      </p:sp>
      <p:sp>
        <p:nvSpPr>
          <p:cNvPr id="326" name="Google Shape;326;p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1867" dirty="0"/>
              <a:t>The Mean Corporation has two major franchise operations each with many outlets across the country: a coffee house franchise and a fast food franchise. For both franchises, a statistician has collected and analyzed data for the annual profits of the outlets. Figures for the means and standard deviations are presented in the table below.</a:t>
            </a:r>
            <a:endParaRPr sz="1867" dirty="0"/>
          </a:p>
          <a:p>
            <a:pPr marL="0" indent="0">
              <a:spcBef>
                <a:spcPts val="2133"/>
              </a:spcBef>
              <a:buNone/>
            </a:pPr>
            <a:r>
              <a:rPr lang="en" sz="1867" dirty="0"/>
              <a:t>John Q owns both a coffee and fast food franchise. His annual </a:t>
            </a:r>
            <a:br>
              <a:rPr lang="en" sz="1867" dirty="0"/>
            </a:br>
            <a:r>
              <a:rPr lang="en" sz="1867" dirty="0"/>
              <a:t>profit for the coffee house is $377,800 and his annual profit for </a:t>
            </a:r>
            <a:br>
              <a:rPr lang="en" sz="1867" dirty="0"/>
            </a:br>
            <a:r>
              <a:rPr lang="en" sz="1867" dirty="0"/>
              <a:t>the fast food franchise is $838,600.</a:t>
            </a:r>
            <a:endParaRPr sz="1867" dirty="0"/>
          </a:p>
          <a:p>
            <a:pPr marL="0" indent="0">
              <a:spcBef>
                <a:spcPts val="2133"/>
              </a:spcBef>
              <a:buNone/>
            </a:pPr>
            <a:r>
              <a:rPr lang="en" sz="1867" dirty="0"/>
              <a:t>Relative to the rest of the outlets in each group, which of John Q’s</a:t>
            </a:r>
            <a:br>
              <a:rPr lang="en" sz="1867" dirty="0"/>
            </a:br>
            <a:r>
              <a:rPr lang="en" sz="1867" dirty="0"/>
              <a:t>stores is performing better?</a:t>
            </a:r>
            <a:endParaRPr sz="18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327" name="Google Shape;3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763" y="2876396"/>
            <a:ext cx="4232267" cy="197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Z-Scores Example</a:t>
            </a:r>
            <a:endParaRPr/>
          </a:p>
        </p:txBody>
      </p:sp>
      <p:sp>
        <p:nvSpPr>
          <p:cNvPr id="333" name="Google Shape;333;p65"/>
          <p:cNvSpPr txBox="1">
            <a:spLocks noGrp="1"/>
          </p:cNvSpPr>
          <p:nvPr>
            <p:ph type="body" idx="1"/>
          </p:nvPr>
        </p:nvSpPr>
        <p:spPr>
          <a:xfrm>
            <a:off x="415600" y="1360633"/>
            <a:ext cx="11360800" cy="516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1600" dirty="0"/>
              <a:t>Relative to the rest of the outlets in each group, which of John Q’s stores is performing better?</a:t>
            </a:r>
          </a:p>
          <a:p>
            <a:pPr marL="0" indent="0">
              <a:lnSpc>
                <a:spcPct val="100000"/>
              </a:lnSpc>
              <a:buNone/>
            </a:pPr>
            <a:endParaRPr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/>
              <a:t>Start by calculating the z-score each. Why? </a:t>
            </a:r>
            <a:r>
              <a:rPr lang="en" sz="1600" dirty="0">
                <a:solidFill>
                  <a:srgbClr val="00B050"/>
                </a:solidFill>
              </a:rPr>
              <a:t>A </a:t>
            </a:r>
            <a:r>
              <a:rPr lang="en" sz="1600" b="1" dirty="0">
                <a:solidFill>
                  <a:srgbClr val="00B050"/>
                </a:solidFill>
              </a:rPr>
              <a:t>z-score</a:t>
            </a:r>
            <a:r>
              <a:rPr lang="en" sz="1600" dirty="0">
                <a:solidFill>
                  <a:srgbClr val="00B050"/>
                </a:solidFill>
              </a:rPr>
              <a:t> will let us see how each of John’s stores is doing </a:t>
            </a:r>
            <a:r>
              <a:rPr lang="en" sz="1600" u="sng" dirty="0">
                <a:solidFill>
                  <a:srgbClr val="00B050"/>
                </a:solidFill>
              </a:rPr>
              <a:t>in their respective groups</a:t>
            </a:r>
            <a:r>
              <a:rPr lang="en" sz="1600" dirty="0">
                <a:solidFill>
                  <a:srgbClr val="00B050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sz="1600" dirty="0">
              <a:solidFill>
                <a:srgbClr val="00B05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rgbClr val="7030A0"/>
                </a:solidFill>
              </a:rPr>
              <a:t>Coffee: </a:t>
            </a:r>
            <a:endParaRPr sz="1600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" sz="1600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" sz="1600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" sz="1600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rgbClr val="7030A0"/>
                </a:solidFill>
              </a:rPr>
              <a:t>John’s Coffee Shop is 2.7 standard deviations away from the mean performance of all coffee shops</a:t>
            </a:r>
            <a:endParaRPr sz="1600" dirty="0">
              <a:solidFill>
                <a:srgbClr val="7030A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" sz="16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chemeClr val="accent2"/>
                </a:solidFill>
              </a:rPr>
              <a:t>Fast Food: </a:t>
            </a:r>
          </a:p>
          <a:p>
            <a:pPr marL="0" indent="0">
              <a:lnSpc>
                <a:spcPct val="100000"/>
              </a:lnSpc>
              <a:buNone/>
            </a:pPr>
            <a:endParaRPr sz="16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" sz="16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" sz="16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600" dirty="0">
                <a:solidFill>
                  <a:schemeClr val="accent2"/>
                </a:solidFill>
              </a:rPr>
              <a:t>John’s Fast Food store is 1.6 standard deviations above the mean of all fast food.</a:t>
            </a:r>
            <a:endParaRPr sz="1600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spcAft>
                <a:spcPts val="2133"/>
              </a:spcAft>
              <a:buNone/>
            </a:pPr>
            <a:endParaRPr lang="en" sz="1600" i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Aft>
                <a:spcPts val="2133"/>
              </a:spcAft>
              <a:buNone/>
            </a:pPr>
            <a:r>
              <a:rPr lang="en" sz="1600" i="1" dirty="0">
                <a:solidFill>
                  <a:srgbClr val="FF0000"/>
                </a:solidFill>
              </a:rPr>
              <a:t>Because John’s Coffee shop has a higher Z-score, it is performing</a:t>
            </a:r>
            <a:br>
              <a:rPr lang="en" sz="1600" i="1" dirty="0">
                <a:solidFill>
                  <a:srgbClr val="FF0000"/>
                </a:solidFill>
              </a:rPr>
            </a:br>
            <a:r>
              <a:rPr lang="en" sz="1600" i="1" dirty="0">
                <a:solidFill>
                  <a:srgbClr val="FF0000"/>
                </a:solidFill>
              </a:rPr>
              <a:t>better than John’s fast food within each store type. </a:t>
            </a:r>
            <a:br>
              <a:rPr lang="en" sz="1600" dirty="0">
                <a:solidFill>
                  <a:schemeClr val="accent3"/>
                </a:solidFill>
              </a:rPr>
            </a:br>
            <a:endParaRPr sz="1600" dirty="0">
              <a:solidFill>
                <a:schemeClr val="accent3"/>
              </a:solidFill>
            </a:endParaRPr>
          </a:p>
        </p:txBody>
      </p:sp>
      <p:pic>
        <p:nvPicPr>
          <p:cNvPr id="335" name="Google Shape;3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301" y="2592455"/>
            <a:ext cx="6930800" cy="71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301" y="3991548"/>
            <a:ext cx="6503072" cy="713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2AC79-8C54-DD2A-00F7-1F85D4E62213}"/>
              </a:ext>
            </a:extLst>
          </p:cNvPr>
          <p:cNvGrpSpPr/>
          <p:nvPr/>
        </p:nvGrpSpPr>
        <p:grpSpPr>
          <a:xfrm>
            <a:off x="9093418" y="2779833"/>
            <a:ext cx="2776767" cy="1298333"/>
            <a:chOff x="8868799" y="2937466"/>
            <a:chExt cx="2776767" cy="1298333"/>
          </a:xfrm>
        </p:grpSpPr>
        <p:pic>
          <p:nvPicPr>
            <p:cNvPr id="334" name="Google Shape;334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868799" y="2937466"/>
              <a:ext cx="2776767" cy="1298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65FF83E-67D1-854C-5A82-F5CEA183DD28}"/>
                </a:ext>
              </a:extLst>
            </p:cNvPr>
            <p:cNvSpPr/>
            <p:nvPr/>
          </p:nvSpPr>
          <p:spPr>
            <a:xfrm>
              <a:off x="8916586" y="3610078"/>
              <a:ext cx="2650644" cy="257684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786AF19-AAFE-E7AF-D734-E4DE51099E4A}"/>
                </a:ext>
              </a:extLst>
            </p:cNvPr>
            <p:cNvSpPr/>
            <p:nvPr/>
          </p:nvSpPr>
          <p:spPr>
            <a:xfrm>
              <a:off x="8931860" y="3903561"/>
              <a:ext cx="2650644" cy="257684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3FFD7D0-47EC-38FD-2CCD-EDBD4329955D}"/>
              </a:ext>
            </a:extLst>
          </p:cNvPr>
          <p:cNvGrpSpPr/>
          <p:nvPr/>
        </p:nvGrpSpPr>
        <p:grpSpPr>
          <a:xfrm>
            <a:off x="7547603" y="4890092"/>
            <a:ext cx="3270600" cy="1438424"/>
            <a:chOff x="7547603" y="4890092"/>
            <a:chExt cx="3270600" cy="143842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35F7657-03DB-BAE7-8AD2-C42BA2373D1E}"/>
                </a:ext>
              </a:extLst>
            </p:cNvPr>
            <p:cNvGrpSpPr/>
            <p:nvPr/>
          </p:nvGrpSpPr>
          <p:grpSpPr>
            <a:xfrm>
              <a:off x="7547603" y="5006732"/>
              <a:ext cx="3270600" cy="1321784"/>
              <a:chOff x="7547603" y="5006732"/>
              <a:chExt cx="3270600" cy="132178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5D2F615-3512-4D8F-1782-2E5DAD3C71DE}"/>
                      </a:ext>
                    </a:extLst>
                  </p14:cNvPr>
                  <p14:cNvContentPartPr/>
                  <p14:nvPr/>
                </p14:nvContentPartPr>
                <p14:xfrm>
                  <a:off x="7547603" y="5440892"/>
                  <a:ext cx="3270600" cy="75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5D2F615-3512-4D8F-1782-2E5DAD3C71D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538603" y="5432252"/>
                    <a:ext cx="3288240" cy="936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D315D12-583A-6BDB-206E-937418282BB3}"/>
                  </a:ext>
                </a:extLst>
              </p:cNvPr>
              <p:cNvGrpSpPr/>
              <p:nvPr/>
            </p:nvGrpSpPr>
            <p:grpSpPr>
              <a:xfrm>
                <a:off x="8991178" y="6097756"/>
                <a:ext cx="218880" cy="230760"/>
                <a:chOff x="8991178" y="6097756"/>
                <a:chExt cx="218880" cy="23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D00DE6F0-83CF-8177-48B8-B1D51E2B85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1178" y="6097756"/>
                    <a:ext cx="204480" cy="23076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D00DE6F0-83CF-8177-48B8-B1D51E2B8541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982538" y="6088756"/>
                      <a:ext cx="222120" cy="24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264A8894-2BCD-FEF1-424C-D7BCE5F76E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6778" y="6234916"/>
                    <a:ext cx="143280" cy="1656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264A8894-2BCD-FEF1-424C-D7BCE5F76E54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9058138" y="6226276"/>
                      <a:ext cx="160920" cy="34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91ED058B-0A2C-93FF-9DB1-810142758446}"/>
                      </a:ext>
                    </a:extLst>
                  </p14:cNvPr>
                  <p14:cNvContentPartPr/>
                  <p14:nvPr/>
                </p14:nvContentPartPr>
                <p14:xfrm>
                  <a:off x="9065003" y="5423972"/>
                  <a:ext cx="7920" cy="17172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91ED058B-0A2C-93FF-9DB1-81014275844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56003" y="5415332"/>
                    <a:ext cx="25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8BD2A9C2-6F09-EE6D-7A94-C00342027F5F}"/>
                      </a:ext>
                    </a:extLst>
                  </p14:cNvPr>
                  <p14:cNvContentPartPr/>
                  <p14:nvPr/>
                </p14:nvContentPartPr>
                <p14:xfrm>
                  <a:off x="8765606" y="5739202"/>
                  <a:ext cx="106920" cy="1846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8BD2A9C2-6F09-EE6D-7A94-C00342027F5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756966" y="5730202"/>
                    <a:ext cx="12456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EE637D82-9803-57FB-98C9-66342A96FAA6}"/>
                      </a:ext>
                    </a:extLst>
                  </p14:cNvPr>
                  <p14:cNvContentPartPr/>
                  <p14:nvPr/>
                </p14:nvContentPartPr>
                <p14:xfrm>
                  <a:off x="10474403" y="5353052"/>
                  <a:ext cx="25560" cy="2080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EE637D82-9803-57FB-98C9-66342A96FAA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465403" y="5344412"/>
                    <a:ext cx="43200" cy="2257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508FA65-B9DC-6C03-EE84-084C8C91040A}"/>
                  </a:ext>
                </a:extLst>
              </p:cNvPr>
              <p:cNvGrpSpPr/>
              <p:nvPr/>
            </p:nvGrpSpPr>
            <p:grpSpPr>
              <a:xfrm>
                <a:off x="10322123" y="5006732"/>
                <a:ext cx="262800" cy="187920"/>
                <a:chOff x="10322123" y="5006732"/>
                <a:chExt cx="262800" cy="187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DD09BD29-A268-772B-86FE-D597ACC81A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22123" y="5022572"/>
                    <a:ext cx="87120" cy="17208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DD09BD29-A268-772B-86FE-D597ACC81AC7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0313123" y="5013572"/>
                      <a:ext cx="104760" cy="18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633E6F59-A459-3C37-76B0-5042FF8DA7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22123" y="5106092"/>
                    <a:ext cx="66600" cy="72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633E6F59-A459-3C37-76B0-5042FF8DA755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10313123" y="5097092"/>
                      <a:ext cx="8424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D0E9901C-2C1D-587B-0FAD-CDDFBED94E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77283" y="5006732"/>
                    <a:ext cx="90360" cy="168120"/>
                  </p14:xfrm>
                </p:contentPart>
              </mc:Choice>
              <mc:Fallback xmlns=""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D0E9901C-2C1D-587B-0FAD-CDDFBED94E8B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10468643" y="4997732"/>
                      <a:ext cx="108000" cy="18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174D6D54-CE44-0E56-7203-C41050F970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14003" y="5116892"/>
                    <a:ext cx="70920" cy="252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174D6D54-CE44-0E56-7203-C41050F97092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0505363" y="5107892"/>
                      <a:ext cx="88560" cy="20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C0F17CCA-C875-242D-FCE7-F085E45AC9FB}"/>
                      </a:ext>
                    </a:extLst>
                  </p14:cNvPr>
                  <p14:cNvContentPartPr/>
                  <p14:nvPr/>
                </p14:nvContentPartPr>
                <p14:xfrm>
                  <a:off x="10311323" y="5760932"/>
                  <a:ext cx="165240" cy="113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C0F17CCA-C875-242D-FCE7-F085E45AC9F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0302683" y="5751932"/>
                    <a:ext cx="1828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48356AC0-6F63-491D-B248-CAF9DC395250}"/>
                      </a:ext>
                    </a:extLst>
                  </p14:cNvPr>
                  <p14:cNvContentPartPr/>
                  <p14:nvPr/>
                </p14:nvContentPartPr>
                <p14:xfrm>
                  <a:off x="10545323" y="5864252"/>
                  <a:ext cx="360" cy="3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48356AC0-6F63-491D-B248-CAF9DC39525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536683" y="585561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D474A5C4-B259-DC96-0FB1-012E5E3DD9CB}"/>
                      </a:ext>
                    </a:extLst>
                  </p14:cNvPr>
                  <p14:cNvContentPartPr/>
                  <p14:nvPr/>
                </p14:nvContentPartPr>
                <p14:xfrm>
                  <a:off x="10607243" y="5757692"/>
                  <a:ext cx="73080" cy="1166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D474A5C4-B259-DC96-0FB1-012E5E3DD9C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598243" y="5749052"/>
                    <a:ext cx="90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89AEE1AD-61E2-7985-0F71-5C70EF1BE556}"/>
                      </a:ext>
                    </a:extLst>
                  </p14:cNvPr>
                  <p14:cNvContentPartPr/>
                  <p14:nvPr/>
                </p14:nvContentPartPr>
                <p14:xfrm>
                  <a:off x="9740723" y="5421812"/>
                  <a:ext cx="22680" cy="1436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89AEE1AD-61E2-7985-0F71-5C70EF1BE55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732083" y="5412812"/>
                    <a:ext cx="40320" cy="1612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BF9AA68A-7D97-E525-A9C2-9573E2D503C8}"/>
                  </a:ext>
                </a:extLst>
              </p:cNvPr>
              <p:cNvGrpSpPr/>
              <p:nvPr/>
            </p:nvGrpSpPr>
            <p:grpSpPr>
              <a:xfrm>
                <a:off x="9696083" y="5706212"/>
                <a:ext cx="221040" cy="174960"/>
                <a:chOff x="9696083" y="5706212"/>
                <a:chExt cx="221040" cy="174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98ECC4CC-33AE-B251-C6AA-B49CC7C78F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96083" y="5733932"/>
                    <a:ext cx="34560" cy="14724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98ECC4CC-33AE-B251-C6AA-B49CC7C78F3C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9687443" y="5725292"/>
                      <a:ext cx="52200" cy="16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5FB828A2-EB93-B1F5-6CE7-C4EF3D5E20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17763" y="5837612"/>
                    <a:ext cx="2160" cy="1800"/>
                  </p14:xfrm>
                </p:contentPart>
              </mc:Choice>
              <mc:Fallback xmlns="">
                <p:pic>
                  <p:nvPicPr>
                    <p:cNvPr id="86" name="Ink 85">
                      <a:extLst>
                        <a:ext uri="{FF2B5EF4-FFF2-40B4-BE49-F238E27FC236}">
                          <a16:creationId xmlns:a16="http://schemas.microsoft.com/office/drawing/2014/main" id="{5FB828A2-EB93-B1F5-6CE7-C4EF3D5E20B1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9808763" y="5828972"/>
                      <a:ext cx="19800" cy="1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87" name="Ink 86">
                      <a:extLst>
                        <a:ext uri="{FF2B5EF4-FFF2-40B4-BE49-F238E27FC236}">
                          <a16:creationId xmlns:a16="http://schemas.microsoft.com/office/drawing/2014/main" id="{882C7BCB-F3D3-86DB-6F24-6CFB55ECF9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1683" y="5706212"/>
                    <a:ext cx="55440" cy="12024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882C7BCB-F3D3-86DB-6F24-6CFB55ECF995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9853043" y="5697572"/>
                      <a:ext cx="73080" cy="137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EC20F5C6-C619-607D-0D71-E63600144E7D}"/>
                      </a:ext>
                    </a:extLst>
                  </p14:cNvPr>
                  <p14:cNvContentPartPr/>
                  <p14:nvPr/>
                </p14:nvContentPartPr>
                <p14:xfrm>
                  <a:off x="9682043" y="5047412"/>
                  <a:ext cx="79920" cy="1548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EC20F5C6-C619-607D-0D71-E63600144E7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9673403" y="5038772"/>
                    <a:ext cx="97560" cy="1724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ED9E3FB-94C4-FBFF-A913-6A165B52F7F8}"/>
                  </a:ext>
                </a:extLst>
              </p:cNvPr>
              <p:cNvGrpSpPr/>
              <p:nvPr/>
            </p:nvGrpSpPr>
            <p:grpSpPr>
              <a:xfrm>
                <a:off x="8963123" y="5819612"/>
                <a:ext cx="524520" cy="126360"/>
                <a:chOff x="8963123" y="5819612"/>
                <a:chExt cx="524520" cy="126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91" name="Ink 90">
                      <a:extLst>
                        <a:ext uri="{FF2B5EF4-FFF2-40B4-BE49-F238E27FC236}">
                          <a16:creationId xmlns:a16="http://schemas.microsoft.com/office/drawing/2014/main" id="{66BFDB2A-05A0-46E7-B268-E0A5FB0353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3123" y="5840852"/>
                    <a:ext cx="46800" cy="180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66BFDB2A-05A0-46E7-B268-E0A5FB035384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8954483" y="5832212"/>
                      <a:ext cx="64440" cy="1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92" name="Ink 91">
                      <a:extLst>
                        <a:ext uri="{FF2B5EF4-FFF2-40B4-BE49-F238E27FC236}">
                          <a16:creationId xmlns:a16="http://schemas.microsoft.com/office/drawing/2014/main" id="{20B3258B-ACDC-F03A-4C84-E4488AFFDB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8243" y="5915732"/>
                    <a:ext cx="41400" cy="72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20B3258B-ACDC-F03A-4C84-E4488AFFDB53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8969603" y="5907092"/>
                      <a:ext cx="5904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93" name="Ink 92">
                      <a:extLst>
                        <a:ext uri="{FF2B5EF4-FFF2-40B4-BE49-F238E27FC236}">
                          <a16:creationId xmlns:a16="http://schemas.microsoft.com/office/drawing/2014/main" id="{76B3A261-CE11-88BA-A81F-6834C8B003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0563" y="5819612"/>
                    <a:ext cx="116640" cy="10872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76B3A261-CE11-88BA-A81F-6834C8B00314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9081563" y="5810612"/>
                      <a:ext cx="134280" cy="12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95" name="Ink 94">
                      <a:extLst>
                        <a:ext uri="{FF2B5EF4-FFF2-40B4-BE49-F238E27FC236}">
                          <a16:creationId xmlns:a16="http://schemas.microsoft.com/office/drawing/2014/main" id="{998D1F79-30C3-4FBA-E005-D6C11E6843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3723" y="5859212"/>
                    <a:ext cx="46800" cy="6804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998D1F79-30C3-4FBA-E005-D6C11E684376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9255083" y="5850212"/>
                      <a:ext cx="6444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96" name="Ink 95">
                      <a:extLst>
                        <a:ext uri="{FF2B5EF4-FFF2-40B4-BE49-F238E27FC236}">
                          <a16:creationId xmlns:a16="http://schemas.microsoft.com/office/drawing/2014/main" id="{5E198A80-8307-0876-4B80-1A8876EE28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3363" y="5860292"/>
                    <a:ext cx="54000" cy="85680"/>
                  </p14:xfrm>
                </p:contentPart>
              </mc:Choice>
              <mc:Fallback xmlns="">
                <p:pic>
                  <p:nvPicPr>
                    <p:cNvPr id="96" name="Ink 95">
                      <a:extLst>
                        <a:ext uri="{FF2B5EF4-FFF2-40B4-BE49-F238E27FC236}">
                          <a16:creationId xmlns:a16="http://schemas.microsoft.com/office/drawing/2014/main" id="{5E198A80-8307-0876-4B80-1A8876EE284C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9344363" y="5851292"/>
                      <a:ext cx="7164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97" name="Ink 96">
                      <a:extLst>
                        <a:ext uri="{FF2B5EF4-FFF2-40B4-BE49-F238E27FC236}">
                          <a16:creationId xmlns:a16="http://schemas.microsoft.com/office/drawing/2014/main" id="{B0C9C846-8A45-C7D0-0C66-72A19B52B2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2563" y="5857412"/>
                    <a:ext cx="55080" cy="74880"/>
                  </p14:xfrm>
                </p:contentPart>
              </mc:Choice>
              <mc:Fallback xmlns="">
                <p:pic>
                  <p:nvPicPr>
                    <p:cNvPr id="97" name="Ink 96">
                      <a:extLst>
                        <a:ext uri="{FF2B5EF4-FFF2-40B4-BE49-F238E27FC236}">
                          <a16:creationId xmlns:a16="http://schemas.microsoft.com/office/drawing/2014/main" id="{B0C9C846-8A45-C7D0-0C66-72A19B52B28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9423923" y="5848412"/>
                      <a:ext cx="72720" cy="925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9EB7780-13CB-1BB1-2911-3E6EEA13C5F3}"/>
                    </a:ext>
                  </a:extLst>
                </p14:cNvPr>
                <p14:cNvContentPartPr/>
                <p14:nvPr/>
              </p14:nvContentPartPr>
              <p14:xfrm>
                <a:off x="10192883" y="4890092"/>
                <a:ext cx="545040" cy="1088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9EB7780-13CB-1BB1-2911-3E6EEA13C5F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84243" y="4881452"/>
                  <a:ext cx="562680" cy="1105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3"/>
          <p:cNvSpPr txBox="1">
            <a:spLocks noGrp="1"/>
          </p:cNvSpPr>
          <p:nvPr>
            <p:ph type="title"/>
          </p:nvPr>
        </p:nvSpPr>
        <p:spPr>
          <a:xfrm>
            <a:off x="368420" y="2073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Z-Scores</a:t>
            </a:r>
            <a:endParaRPr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Google Shape;320;p6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35120" y="788125"/>
                <a:ext cx="9841130" cy="5378354"/>
              </a:xfrm>
              <a:prstGeom prst="rect">
                <a:avLst/>
              </a:prstGeom>
            </p:spPr>
            <p:txBody>
              <a:bodyPr spcFirstLastPara="1" vert="horz" wrap="square" lIns="121900" tIns="121900" rIns="121900" bIns="121900" rtlCol="0" anchor="t" anchorCtr="0">
                <a:noAutofit/>
              </a:bodyPr>
              <a:lstStyle/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400" u="sng" dirty="0"/>
                  <a:t>Z-Scores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400" u="sng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A </a:t>
                </a:r>
                <a:r>
                  <a:rPr lang="en-US" sz="1400" b="1" dirty="0"/>
                  <a:t>z-score</a:t>
                </a:r>
                <a:r>
                  <a:rPr lang="en-US" sz="1400" dirty="0"/>
                  <a:t> </a:t>
                </a:r>
                <a:r>
                  <a:rPr lang="en-US" sz="1400" u="sng" dirty="0"/>
                  <a:t>standardizes</a:t>
                </a:r>
                <a:r>
                  <a:rPr lang="en-US" sz="1400" dirty="0"/>
                  <a:t> observations based on the </a:t>
                </a:r>
                <a:r>
                  <a:rPr lang="en-US" sz="1400" u="sng" dirty="0"/>
                  <a:t>mean</a:t>
                </a:r>
                <a:r>
                  <a:rPr lang="en-US" sz="1400" dirty="0"/>
                  <a:t> (center) and </a:t>
                </a:r>
                <a:r>
                  <a:rPr lang="en-US" sz="1400" u="sng" dirty="0"/>
                  <a:t>standard deviation</a:t>
                </a:r>
                <a:r>
                  <a:rPr lang="en-US" sz="1400" dirty="0"/>
                  <a:t> (spread) of the distribution.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Allows for comparisons between observations from different distributions (contexts).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/>
                  <a:t>Can think of it as a process to cancel out the units, puts everything on a common scale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14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14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14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1400" dirty="0"/>
              </a:p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400" u="sng" dirty="0"/>
                  <a:t>Formula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400" u="sng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𝑑𝑒𝑣</m:t>
                        </m:r>
                      </m:den>
                    </m:f>
                  </m:oMath>
                </a14:m>
                <a:endParaRPr lang="en-US" sz="1400" dirty="0"/>
              </a:p>
              <a:p>
                <a:pPr>
                  <a:lnSpc>
                    <a:spcPct val="100000"/>
                  </a:lnSpc>
                </a:pPr>
                <a:endParaRPr lang="en-US" sz="1400" dirty="0"/>
              </a:p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400" u="sng" dirty="0"/>
                  <a:t>Interpretations (IMPORTANT!!)</a:t>
                </a:r>
              </a:p>
              <a:p>
                <a:pPr marL="152396" indent="0">
                  <a:lnSpc>
                    <a:spcPct val="100000"/>
                  </a:lnSpc>
                  <a:buNone/>
                </a:pPr>
                <a:endParaRPr lang="en-US" sz="1400" u="sng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Technically, a </a:t>
                </a:r>
                <a:r>
                  <a:rPr lang="en-US" sz="1400" b="1" dirty="0"/>
                  <a:t>z-score</a:t>
                </a:r>
                <a:r>
                  <a:rPr lang="en-US" sz="1400" dirty="0"/>
                  <a:t> tells us how many standard deviations an observation is away from the mean.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The unit of a </a:t>
                </a:r>
                <a:r>
                  <a:rPr lang="en-US" sz="1400" b="1" dirty="0"/>
                  <a:t>z-score</a:t>
                </a:r>
                <a:r>
                  <a:rPr lang="en-US" sz="1400" dirty="0"/>
                  <a:t> is standard deviations.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Examples: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/>
                  <a:t>If you have z-score of 1.5, you are 1.5 standard deviations above the mean → Of course that distance depends on the value of sigma for the context.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>
                    <a:solidFill>
                      <a:srgbClr val="7030A0"/>
                    </a:solidFill>
                  </a:rPr>
                  <a:t>Think about a Z-score as the number of ‘Steps’ from the mean, and the size of the step depends on the context!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/>
                  <a:t>Z = 0 is our reference point! When Z = 0 you are equal to the mean.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/>
                  <a:t>If my z-score is negative, I am below the mean; Positive z = above mean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dirty="0"/>
                  <a:t>If my z-score is 2 and yours is 2.3, you have a relatively greater value than me.</a:t>
                </a:r>
                <a:endParaRPr lang="en-US" sz="1400" u="sng" dirty="0"/>
              </a:p>
              <a:p>
                <a:pPr marL="152396" indent="0">
                  <a:lnSpc>
                    <a:spcPct val="100000"/>
                  </a:lnSpc>
                  <a:buNone/>
                </a:pPr>
                <a:r>
                  <a:rPr lang="en-US" sz="1400" u="sng" dirty="0"/>
                  <a:t>Outliers</a:t>
                </a:r>
                <a:endParaRPr lang="en-US" sz="14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Another way to detect outliers! → If a </a:t>
                </a:r>
                <a:r>
                  <a:rPr lang="en-US" sz="1400" b="1" dirty="0"/>
                  <a:t>z-score</a:t>
                </a:r>
                <a:r>
                  <a:rPr lang="en-US" sz="1400" dirty="0"/>
                  <a:t> is </a:t>
                </a:r>
                <a:r>
                  <a:rPr lang="en-US" sz="1400" u="sng" dirty="0"/>
                  <a:t>above 2 or below -2</a:t>
                </a:r>
                <a:r>
                  <a:rPr lang="en-US" sz="1400" dirty="0"/>
                  <a:t>, we can say that the observation is unusual</a:t>
                </a:r>
              </a:p>
              <a:p>
                <a:pPr marL="795847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20" name="Google Shape;320;p6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120" y="788125"/>
                <a:ext cx="9841130" cy="5378354"/>
              </a:xfrm>
              <a:prstGeom prst="rect">
                <a:avLst/>
              </a:prstGeom>
              <a:blipFill>
                <a:blip r:embed="rId3"/>
                <a:stretch>
                  <a:fillRect b="-13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4412899-D06A-4943-980F-BEA9EF1FC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562" y="5745025"/>
            <a:ext cx="1637812" cy="1067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11E88A-1A4F-AC56-7575-1BE9C65584F6}"/>
              </a:ext>
            </a:extLst>
          </p:cNvPr>
          <p:cNvSpPr txBox="1"/>
          <p:nvPr/>
        </p:nvSpPr>
        <p:spPr>
          <a:xfrm>
            <a:off x="3039721" y="2399773"/>
            <a:ext cx="6395277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u="sng" dirty="0"/>
              <a:t>Return to Example</a:t>
            </a:r>
          </a:p>
          <a:p>
            <a:endParaRPr lang="en-US" sz="12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Using Z-scores, we get the following results: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Try the calculations on your own!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So, your friend performed better on their exam, relative to all others who took the same exam!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A805D6-8BD6-7D51-418D-6DF90D542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338878"/>
              </p:ext>
            </p:extLst>
          </p:nvPr>
        </p:nvGraphicFramePr>
        <p:xfrm>
          <a:off x="6632386" y="2715704"/>
          <a:ext cx="2120900" cy="622300"/>
        </p:xfrm>
        <a:graphic>
          <a:graphicData uri="http://schemas.openxmlformats.org/drawingml/2006/table">
            <a:tbl>
              <a:tblPr/>
              <a:tblGrid>
                <a:gridCol w="827436">
                  <a:extLst>
                    <a:ext uri="{9D8B030D-6E8A-4147-A177-3AD203B41FA5}">
                      <a16:colId xmlns:a16="http://schemas.microsoft.com/office/drawing/2014/main" val="3896339562"/>
                    </a:ext>
                  </a:extLst>
                </a:gridCol>
                <a:gridCol w="646732">
                  <a:extLst>
                    <a:ext uri="{9D8B030D-6E8A-4147-A177-3AD203B41FA5}">
                      <a16:colId xmlns:a16="http://schemas.microsoft.com/office/drawing/2014/main" val="773204070"/>
                    </a:ext>
                  </a:extLst>
                </a:gridCol>
                <a:gridCol w="646732">
                  <a:extLst>
                    <a:ext uri="{9D8B030D-6E8A-4147-A177-3AD203B41FA5}">
                      <a16:colId xmlns:a16="http://schemas.microsoft.com/office/drawing/2014/main" val="170611975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Z-Score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7143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You (ACT)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69375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 (SAT)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6992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E34851A-1314-32C1-88F5-EA7AC9C6E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81890"/>
              </p:ext>
            </p:extLst>
          </p:nvPr>
        </p:nvGraphicFramePr>
        <p:xfrm>
          <a:off x="6632386" y="2001260"/>
          <a:ext cx="2603500" cy="622300"/>
        </p:xfrm>
        <a:graphic>
          <a:graphicData uri="http://schemas.openxmlformats.org/drawingml/2006/table">
            <a:tbl>
              <a:tblPr/>
              <a:tblGrid>
                <a:gridCol w="520700">
                  <a:extLst>
                    <a:ext uri="{9D8B030D-6E8A-4147-A177-3AD203B41FA5}">
                      <a16:colId xmlns:a16="http://schemas.microsoft.com/office/drawing/2014/main" val="306571895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73963518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225497638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369273884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137157447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 Dev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1276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8874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16698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25E117E9-C1A7-C1E6-B952-935B9B8DC63F}"/>
              </a:ext>
            </a:extLst>
          </p:cNvPr>
          <p:cNvGrpSpPr/>
          <p:nvPr/>
        </p:nvGrpSpPr>
        <p:grpSpPr>
          <a:xfrm>
            <a:off x="8577790" y="3012368"/>
            <a:ext cx="3907287" cy="2301095"/>
            <a:chOff x="8577790" y="3012368"/>
            <a:chExt cx="3907287" cy="23010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54F374-E3B0-FA7B-0707-D9FA6764B938}"/>
                </a:ext>
              </a:extLst>
            </p:cNvPr>
            <p:cNvSpPr txBox="1"/>
            <p:nvPr/>
          </p:nvSpPr>
          <p:spPr>
            <a:xfrm>
              <a:off x="10234246" y="4420961"/>
              <a:ext cx="2250831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Here, you are 1.75 ‘steps’ above the mean µ and each step is size 4, the original St Dev 𝞂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A0A371-FC71-BFB9-288F-605C87D4FA7E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8577790" y="3012368"/>
              <a:ext cx="2781872" cy="14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FA7053-FF83-DE3B-5941-1453A983A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65323" y="5066328"/>
              <a:ext cx="468923" cy="247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239E735C-EE58-4732-4F32-6B05FA237698}"/>
              </a:ext>
            </a:extLst>
          </p:cNvPr>
          <p:cNvGrpSpPr/>
          <p:nvPr/>
        </p:nvGrpSpPr>
        <p:grpSpPr>
          <a:xfrm>
            <a:off x="9510250" y="2464772"/>
            <a:ext cx="2486953" cy="1321100"/>
            <a:chOff x="9510250" y="2464772"/>
            <a:chExt cx="2486953" cy="1321100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09C0ABBF-4DEB-CCC8-4387-153E3AE223A9}"/>
                </a:ext>
              </a:extLst>
            </p:cNvPr>
            <p:cNvGrpSpPr/>
            <p:nvPr/>
          </p:nvGrpSpPr>
          <p:grpSpPr>
            <a:xfrm>
              <a:off x="9510250" y="2571158"/>
              <a:ext cx="2426760" cy="1214714"/>
              <a:chOff x="9760302" y="2833412"/>
              <a:chExt cx="2426760" cy="121471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26ED5A-F44B-BF98-C25F-4C811EFA4DA2}"/>
                  </a:ext>
                </a:extLst>
              </p:cNvPr>
              <p:cNvGrpSpPr/>
              <p:nvPr/>
            </p:nvGrpSpPr>
            <p:grpSpPr>
              <a:xfrm>
                <a:off x="10139403" y="3072662"/>
                <a:ext cx="1780077" cy="975464"/>
                <a:chOff x="8765606" y="5353052"/>
                <a:chExt cx="1780077" cy="97546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DAA3CB5-72DF-21CC-8E06-6B016BF82074}"/>
                    </a:ext>
                  </a:extLst>
                </p:cNvPr>
                <p:cNvGrpSpPr/>
                <p:nvPr/>
              </p:nvGrpSpPr>
              <p:grpSpPr>
                <a:xfrm>
                  <a:off x="8991178" y="6097756"/>
                  <a:ext cx="218880" cy="230760"/>
                  <a:chOff x="8991178" y="6097756"/>
                  <a:chExt cx="218880" cy="2307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">
                    <p14:nvContentPartPr>
                      <p14:cNvPr id="49" name="Ink 48">
                        <a:extLst>
                          <a:ext uri="{FF2B5EF4-FFF2-40B4-BE49-F238E27FC236}">
                            <a16:creationId xmlns:a16="http://schemas.microsoft.com/office/drawing/2014/main" id="{4488A2BB-D293-CBBB-80DC-21CDDC8D85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91178" y="6097756"/>
                      <a:ext cx="204480" cy="23076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4488A2BB-D293-CBBB-80DC-21CDDC8D8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2538" y="6088756"/>
                        <a:ext cx="222120" cy="24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">
                    <p14:nvContentPartPr>
                      <p14:cNvPr id="50" name="Ink 49">
                        <a:extLst>
                          <a:ext uri="{FF2B5EF4-FFF2-40B4-BE49-F238E27FC236}">
                            <a16:creationId xmlns:a16="http://schemas.microsoft.com/office/drawing/2014/main" id="{718D35EE-0738-763A-8110-FD3054825D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66778" y="6234916"/>
                      <a:ext cx="143280" cy="16560"/>
                    </p14:xfrm>
                  </p:contentPart>
                </mc:Choice>
                <mc:Fallback xmlns="">
                  <p:pic>
                    <p:nvPicPr>
                      <p:cNvPr id="50" name="Ink 49">
                        <a:extLst>
                          <a:ext uri="{FF2B5EF4-FFF2-40B4-BE49-F238E27FC236}">
                            <a16:creationId xmlns:a16="http://schemas.microsoft.com/office/drawing/2014/main" id="{718D35EE-0738-763A-8110-FD3054825D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58138" y="6226276"/>
                        <a:ext cx="16092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F5E9EC68-5F68-FEB8-5AF1-08492F6520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5003" y="5423972"/>
                    <a:ext cx="7920" cy="17172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F5E9EC68-5F68-FEB8-5AF1-08492F65202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9056003" y="5415332"/>
                      <a:ext cx="25560" cy="189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FD751AA2-32C0-57BB-2D9A-EC715087AB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5606" y="5739202"/>
                    <a:ext cx="106920" cy="18468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FD751AA2-32C0-57BB-2D9A-EC715087AB76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8756966" y="5730202"/>
                      <a:ext cx="124560" cy="20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BFA0435A-CF8C-2044-F73E-CA9C00E0ED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74403" y="5353052"/>
                    <a:ext cx="25560" cy="20808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BFA0435A-CF8C-2044-F73E-CA9C00E0EDCC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0465403" y="5344412"/>
                      <a:ext cx="43200" cy="22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30A54DED-28BD-0477-B46D-FAFA9B2036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11323" y="5760932"/>
                    <a:ext cx="165240" cy="1134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30A54DED-28BD-0477-B46D-FAFA9B2036F8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0302683" y="5751932"/>
                      <a:ext cx="182880" cy="13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02ECAD7B-2968-6D12-70B2-3D5B2E2D1A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45323" y="5864252"/>
                    <a:ext cx="360" cy="36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02ECAD7B-2968-6D12-70B2-3D5B2E2D1A3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0536683" y="585561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E12BBFFC-651F-2572-386D-2790AE4EAE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40723" y="5421812"/>
                    <a:ext cx="22680" cy="14364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E12BBFFC-651F-2572-386D-2790AE4EAE98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732083" y="5412812"/>
                      <a:ext cx="40320" cy="1612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0579C1D-DEA7-83B9-2E23-B2D8D51A1FC1}"/>
                    </a:ext>
                  </a:extLst>
                </p:cNvPr>
                <p:cNvGrpSpPr/>
                <p:nvPr/>
              </p:nvGrpSpPr>
              <p:grpSpPr>
                <a:xfrm>
                  <a:off x="8963123" y="5819612"/>
                  <a:ext cx="524520" cy="126360"/>
                  <a:chOff x="8963123" y="5819612"/>
                  <a:chExt cx="524520" cy="126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36" name="Ink 35">
                        <a:extLst>
                          <a:ext uri="{FF2B5EF4-FFF2-40B4-BE49-F238E27FC236}">
                            <a16:creationId xmlns:a16="http://schemas.microsoft.com/office/drawing/2014/main" id="{D3648E53-5340-6B05-36A9-1AE656BD71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3123" y="5840852"/>
                      <a:ext cx="46800" cy="1800"/>
                    </p14:xfrm>
                  </p:contentPart>
                </mc:Choice>
                <mc:Fallback xmlns="">
                  <p:pic>
                    <p:nvPicPr>
                      <p:cNvPr id="36" name="Ink 35">
                        <a:extLst>
                          <a:ext uri="{FF2B5EF4-FFF2-40B4-BE49-F238E27FC236}">
                            <a16:creationId xmlns:a16="http://schemas.microsoft.com/office/drawing/2014/main" id="{D3648E53-5340-6B05-36A9-1AE656BD7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954483" y="5832212"/>
                        <a:ext cx="64440" cy="19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37" name="Ink 36">
                        <a:extLst>
                          <a:ext uri="{FF2B5EF4-FFF2-40B4-BE49-F238E27FC236}">
                            <a16:creationId xmlns:a16="http://schemas.microsoft.com/office/drawing/2014/main" id="{36694121-8D18-FB39-D45D-B8CAB1D9A7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78243" y="5915732"/>
                      <a:ext cx="41400" cy="72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36694121-8D18-FB39-D45D-B8CAB1D9A7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969603" y="5907092"/>
                        <a:ext cx="5904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38" name="Ink 37">
                        <a:extLst>
                          <a:ext uri="{FF2B5EF4-FFF2-40B4-BE49-F238E27FC236}">
                            <a16:creationId xmlns:a16="http://schemas.microsoft.com/office/drawing/2014/main" id="{B8C0B0D7-9F24-2ABC-0408-ADAE9C7E6F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90563" y="5819612"/>
                      <a:ext cx="116640" cy="108720"/>
                    </p14:xfrm>
                  </p:contentPart>
                </mc:Choice>
                <mc:Fallback xmlns="">
                  <p:pic>
                    <p:nvPicPr>
                      <p:cNvPr id="38" name="Ink 37">
                        <a:extLst>
                          <a:ext uri="{FF2B5EF4-FFF2-40B4-BE49-F238E27FC236}">
                            <a16:creationId xmlns:a16="http://schemas.microsoft.com/office/drawing/2014/main" id="{B8C0B0D7-9F24-2ABC-0408-ADAE9C7E6F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081563" y="5810612"/>
                        <a:ext cx="134280" cy="126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39" name="Ink 38">
                        <a:extLst>
                          <a:ext uri="{FF2B5EF4-FFF2-40B4-BE49-F238E27FC236}">
                            <a16:creationId xmlns:a16="http://schemas.microsoft.com/office/drawing/2014/main" id="{97F57105-928C-FEFC-8DDD-BD49143CBD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3723" y="5859212"/>
                      <a:ext cx="46800" cy="68040"/>
                    </p14:xfrm>
                  </p:contentPart>
                </mc:Choice>
                <mc:Fallback xmlns="">
                  <p:pic>
                    <p:nvPicPr>
                      <p:cNvPr id="39" name="Ink 38">
                        <a:extLst>
                          <a:ext uri="{FF2B5EF4-FFF2-40B4-BE49-F238E27FC236}">
                            <a16:creationId xmlns:a16="http://schemas.microsoft.com/office/drawing/2014/main" id="{97F57105-928C-FEFC-8DDD-BD49143CB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255083" y="5850212"/>
                        <a:ext cx="64440" cy="8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40" name="Ink 39">
                        <a:extLst>
                          <a:ext uri="{FF2B5EF4-FFF2-40B4-BE49-F238E27FC236}">
                            <a16:creationId xmlns:a16="http://schemas.microsoft.com/office/drawing/2014/main" id="{69CAB159-D64D-8805-A1AF-9F089BE1D78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53363" y="5860292"/>
                      <a:ext cx="54000" cy="85680"/>
                    </p14:xfrm>
                  </p:contentPart>
                </mc:Choice>
                <mc:Fallback xmlns="">
                  <p:pic>
                    <p:nvPicPr>
                      <p:cNvPr id="40" name="Ink 39">
                        <a:extLst>
                          <a:ext uri="{FF2B5EF4-FFF2-40B4-BE49-F238E27FC236}">
                            <a16:creationId xmlns:a16="http://schemas.microsoft.com/office/drawing/2014/main" id="{69CAB159-D64D-8805-A1AF-9F089BE1D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344363" y="5851292"/>
                        <a:ext cx="71640" cy="10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">
                    <p14:nvContentPartPr>
                      <p14:cNvPr id="41" name="Ink 40">
                        <a:extLst>
                          <a:ext uri="{FF2B5EF4-FFF2-40B4-BE49-F238E27FC236}">
                            <a16:creationId xmlns:a16="http://schemas.microsoft.com/office/drawing/2014/main" id="{E8744A20-ED07-B4F4-639E-2B04003DEB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32563" y="5857412"/>
                      <a:ext cx="55080" cy="74880"/>
                    </p14:xfrm>
                  </p:contentPart>
                </mc:Choice>
                <mc:Fallback xmlns="">
                  <p:pic>
                    <p:nvPicPr>
                      <p:cNvPr id="41" name="Ink 40">
                        <a:extLst>
                          <a:ext uri="{FF2B5EF4-FFF2-40B4-BE49-F238E27FC236}">
                            <a16:creationId xmlns:a16="http://schemas.microsoft.com/office/drawing/2014/main" id="{E8744A20-ED07-B4F4-639E-2B04003DE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423923" y="5848412"/>
                        <a:ext cx="72720" cy="92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8D70E82-C0AF-166C-3193-ED9712A536B6}"/>
                  </a:ext>
                </a:extLst>
              </p:cNvPr>
              <p:cNvGrpSpPr/>
              <p:nvPr/>
            </p:nvGrpSpPr>
            <p:grpSpPr>
              <a:xfrm>
                <a:off x="11081142" y="3523892"/>
                <a:ext cx="221040" cy="126720"/>
                <a:chOff x="11081142" y="3523892"/>
                <a:chExt cx="221040" cy="126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94FA1C52-6CD7-11A2-7C89-AAA7D37264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81142" y="3531452"/>
                    <a:ext cx="6840" cy="9900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94FA1C52-6CD7-11A2-7C89-AAA7D3726433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11072142" y="3522452"/>
                      <a:ext cx="24480" cy="116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7F892E48-64E7-CE62-E9DC-9157BEC63A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35862" y="3626852"/>
                    <a:ext cx="360" cy="36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7F892E48-64E7-CE62-E9DC-9157BEC63AFB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1127222" y="361785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4F58A0BB-0F29-3254-3651-2AF7C93E07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40542" y="3535412"/>
                    <a:ext cx="77760" cy="11520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4F58A0BB-0F29-3254-3651-2AF7C93E07E2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11131542" y="3526772"/>
                      <a:ext cx="95400" cy="13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5705FF93-F6BB-7EE0-4D3C-10E5703648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39542" y="3523892"/>
                    <a:ext cx="62640" cy="11556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705FF93-F6BB-7EE0-4D3C-10E5703648D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11230902" y="3514892"/>
                      <a:ext cx="80280" cy="133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9D9856-0968-6377-A39E-0D2570346096}"/>
                  </a:ext>
                </a:extLst>
              </p:cNvPr>
              <p:cNvGrpSpPr/>
              <p:nvPr/>
            </p:nvGrpSpPr>
            <p:grpSpPr>
              <a:xfrm>
                <a:off x="10956582" y="2833412"/>
                <a:ext cx="198720" cy="167400"/>
                <a:chOff x="10956582" y="2833412"/>
                <a:chExt cx="198720" cy="167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9DC89C59-7E2B-FA85-66FD-0BC0CA7609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56582" y="2833412"/>
                    <a:ext cx="20160" cy="9828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9DC89C59-7E2B-FA85-66FD-0BC0CA760977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10947942" y="2824412"/>
                      <a:ext cx="37800" cy="11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AFD3F6A3-0939-D692-FE64-C2B33A0A41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58382" y="2867612"/>
                    <a:ext cx="74520" cy="13320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AFD3F6A3-0939-D692-FE64-C2B33A0A414A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10949382" y="2858612"/>
                      <a:ext cx="92160" cy="15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61D54CF7-D53E-C923-989A-77D5A6DECB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59182" y="2929172"/>
                    <a:ext cx="37440" cy="6516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61D54CF7-D53E-C923-989A-77D5A6DECB46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11050182" y="2920532"/>
                      <a:ext cx="55080" cy="82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4629D892-7089-7532-33EC-431616A52C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15342" y="2936012"/>
                    <a:ext cx="39960" cy="6264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4629D892-7089-7532-33EC-431616A52C36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1106702" y="2927012"/>
                      <a:ext cx="57600" cy="80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9E6B5F90-79AB-115D-8191-80AF12CC124C}"/>
                  </a:ext>
                </a:extLst>
              </p:cNvPr>
              <p:cNvGrpSpPr/>
              <p:nvPr/>
            </p:nvGrpSpPr>
            <p:grpSpPr>
              <a:xfrm>
                <a:off x="11685582" y="2844212"/>
                <a:ext cx="442440" cy="136080"/>
                <a:chOff x="11685582" y="2844212"/>
                <a:chExt cx="442440" cy="136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F0385DB5-A4CC-06EE-647B-2337CC7F48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85582" y="2844212"/>
                    <a:ext cx="51120" cy="11160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F0385DB5-A4CC-06EE-647B-2337CC7F48FC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1676942" y="2835572"/>
                      <a:ext cx="68760" cy="129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31C229F3-6CA7-5968-8F2A-B0EA7AC5F0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98542" y="2912612"/>
                    <a:ext cx="43200" cy="144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31C229F3-6CA7-5968-8F2A-B0EA7AC5F012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11689902" y="2903612"/>
                      <a:ext cx="60840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EE5E7C3C-ADB4-23ED-06E2-66F799C290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62982" y="2900012"/>
                    <a:ext cx="66960" cy="4608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EE5E7C3C-ADB4-23ED-06E2-66F799C2908E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11753982" y="2891372"/>
                      <a:ext cx="84600" cy="63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DDD7D3A7-72EA-A18D-E669-8D91558DA5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36782" y="2941772"/>
                    <a:ext cx="6480" cy="864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DDD7D3A7-72EA-A18D-E669-8D91558DA564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11828142" y="2932772"/>
                      <a:ext cx="2412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910A4C0B-FD2D-9F83-5C9F-3BEEB1A982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38582" y="2846372"/>
                    <a:ext cx="360" cy="36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910A4C0B-FD2D-9F83-5C9F-3BEEB1A9829B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1829942" y="283773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256" name="Ink 255">
                      <a:extLst>
                        <a:ext uri="{FF2B5EF4-FFF2-40B4-BE49-F238E27FC236}">
                          <a16:creationId xmlns:a16="http://schemas.microsoft.com/office/drawing/2014/main" id="{4DC86B19-05FE-6EFF-0C27-E390CD760E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88982" y="2909732"/>
                    <a:ext cx="39600" cy="70560"/>
                  </p14:xfrm>
                </p:contentPart>
              </mc:Choice>
              <mc:Fallback xmlns="">
                <p:pic>
                  <p:nvPicPr>
                    <p:cNvPr id="256" name="Ink 255">
                      <a:extLst>
                        <a:ext uri="{FF2B5EF4-FFF2-40B4-BE49-F238E27FC236}">
                          <a16:creationId xmlns:a16="http://schemas.microsoft.com/office/drawing/2014/main" id="{4DC86B19-05FE-6EFF-0C27-E390CD760E08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11880342" y="2900732"/>
                      <a:ext cx="57240" cy="8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257" name="Ink 256">
                      <a:extLst>
                        <a:ext uri="{FF2B5EF4-FFF2-40B4-BE49-F238E27FC236}">
                          <a16:creationId xmlns:a16="http://schemas.microsoft.com/office/drawing/2014/main" id="{931BB889-BA40-BF6E-F944-1A04BEAD46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987622" y="2918372"/>
                    <a:ext cx="40680" cy="48600"/>
                  </p14:xfrm>
                </p:contentPart>
              </mc:Choice>
              <mc:Fallback xmlns="">
                <p:pic>
                  <p:nvPicPr>
                    <p:cNvPr id="257" name="Ink 256">
                      <a:extLst>
                        <a:ext uri="{FF2B5EF4-FFF2-40B4-BE49-F238E27FC236}">
                          <a16:creationId xmlns:a16="http://schemas.microsoft.com/office/drawing/2014/main" id="{931BB889-BA40-BF6E-F944-1A04BEAD4697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11978622" y="2909372"/>
                      <a:ext cx="58320" cy="66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258" name="Ink 257">
                      <a:extLst>
                        <a:ext uri="{FF2B5EF4-FFF2-40B4-BE49-F238E27FC236}">
                          <a16:creationId xmlns:a16="http://schemas.microsoft.com/office/drawing/2014/main" id="{C1383C23-F46C-6701-8EA8-DBFEFB1B79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088062" y="2844932"/>
                    <a:ext cx="39960" cy="133200"/>
                  </p14:xfrm>
                </p:contentPart>
              </mc:Choice>
              <mc:Fallback xmlns="">
                <p:pic>
                  <p:nvPicPr>
                    <p:cNvPr id="258" name="Ink 257">
                      <a:extLst>
                        <a:ext uri="{FF2B5EF4-FFF2-40B4-BE49-F238E27FC236}">
                          <a16:creationId xmlns:a16="http://schemas.microsoft.com/office/drawing/2014/main" id="{C1383C23-F46C-6701-8EA8-DBFEFB1B79BE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12079062" y="2835932"/>
                      <a:ext cx="57600" cy="1508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996372F6-0EF3-0DBC-D5CF-2E5AF3F983A4}"/>
                      </a:ext>
                    </a:extLst>
                  </p14:cNvPr>
                  <p14:cNvContentPartPr/>
                  <p14:nvPr/>
                </p14:nvContentPartPr>
                <p14:xfrm>
                  <a:off x="9760302" y="3212492"/>
                  <a:ext cx="2374920" cy="2340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996372F6-0EF3-0DBC-D5CF-2E5AF3F983A4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751662" y="3203852"/>
                    <a:ext cx="2392560" cy="41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04DA7ED0-F4F4-477F-798A-9BAC3DBC5C95}"/>
                  </a:ext>
                </a:extLst>
              </p:cNvPr>
              <p:cNvGrpSpPr/>
              <p:nvPr/>
            </p:nvGrpSpPr>
            <p:grpSpPr>
              <a:xfrm>
                <a:off x="11938662" y="3483212"/>
                <a:ext cx="248400" cy="90360"/>
                <a:chOff x="11938662" y="3483212"/>
                <a:chExt cx="248400" cy="90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261" name="Ink 260">
                      <a:extLst>
                        <a:ext uri="{FF2B5EF4-FFF2-40B4-BE49-F238E27FC236}">
                          <a16:creationId xmlns:a16="http://schemas.microsoft.com/office/drawing/2014/main" id="{3A3A4B2C-40F2-A5FE-C793-5477B0C4EF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938662" y="3497612"/>
                    <a:ext cx="103320" cy="75960"/>
                  </p14:xfrm>
                </p:contentPart>
              </mc:Choice>
              <mc:Fallback xmlns="">
                <p:pic>
                  <p:nvPicPr>
                    <p:cNvPr id="261" name="Ink 260">
                      <a:extLst>
                        <a:ext uri="{FF2B5EF4-FFF2-40B4-BE49-F238E27FC236}">
                          <a16:creationId xmlns:a16="http://schemas.microsoft.com/office/drawing/2014/main" id="{3A3A4B2C-40F2-A5FE-C793-5477B0C4EFF0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11929662" y="3488972"/>
                      <a:ext cx="120960" cy="93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4816EAC3-8592-15D6-3207-D00FC78A69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064302" y="3483212"/>
                    <a:ext cx="122760" cy="83880"/>
                  </p14:xfrm>
                </p:contentPart>
              </mc:Choice>
              <mc:Fallback xmlns=""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4816EAC3-8592-15D6-3207-D00FC78A69DA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12055302" y="3474212"/>
                      <a:ext cx="140400" cy="1015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27CFF41-5AC0-38FC-6C7E-4EBCF5ED8A89}"/>
                    </a:ext>
                  </a:extLst>
                </p14:cNvPr>
                <p14:cNvContentPartPr/>
                <p14:nvPr/>
              </p14:nvContentPartPr>
              <p14:xfrm>
                <a:off x="11349923" y="2464772"/>
                <a:ext cx="647280" cy="979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27CFF41-5AC0-38FC-6C7E-4EBCF5ED8A8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340923" y="2455772"/>
                  <a:ext cx="664920" cy="997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3FAD-043E-E44B-A51B-230FDB00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59" y="132522"/>
            <a:ext cx="10515600" cy="1325563"/>
          </a:xfrm>
        </p:spPr>
        <p:txBody>
          <a:bodyPr/>
          <a:lstStyle/>
          <a:p>
            <a:r>
              <a:rPr lang="en-US" dirty="0"/>
              <a:t>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D6C-5A73-E147-8029-5DC8BE32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19" y="14177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Range</a:t>
            </a:r>
          </a:p>
          <a:p>
            <a:r>
              <a:rPr lang="en-US" sz="2000" dirty="0"/>
              <a:t>Maybe the simplest measure of variation (spread).</a:t>
            </a:r>
          </a:p>
          <a:p>
            <a:r>
              <a:rPr lang="en-US" sz="2000" dirty="0"/>
              <a:t>Range = Max - Min</a:t>
            </a:r>
          </a:p>
          <a:p>
            <a:r>
              <a:rPr lang="en-US" sz="2000" dirty="0"/>
              <a:t>Gives idea of the entire ”range” of values, how much distance do they span in total.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Obviously range is heavily impacted by extreme observations → </a:t>
            </a:r>
            <a:r>
              <a:rPr lang="en-US" sz="2000" u="sng" dirty="0"/>
              <a:t>NOT resistant</a:t>
            </a:r>
          </a:p>
          <a:p>
            <a:r>
              <a:rPr lang="en-US" sz="2000" dirty="0"/>
              <a:t>Very easy to find in calculator, just do a 1-Var Stats to find the info you need.</a:t>
            </a:r>
          </a:p>
          <a:p>
            <a:pPr marL="0" indent="0">
              <a:buNone/>
            </a:pPr>
            <a:endParaRPr lang="en-US" sz="1600" u="sng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5256A4C-42F4-0747-42B9-A702AD2854D8}"/>
              </a:ext>
            </a:extLst>
          </p:cNvPr>
          <p:cNvGrpSpPr/>
          <p:nvPr/>
        </p:nvGrpSpPr>
        <p:grpSpPr>
          <a:xfrm>
            <a:off x="1690939" y="4725628"/>
            <a:ext cx="8341200" cy="1805400"/>
            <a:chOff x="2484563" y="4971812"/>
            <a:chExt cx="8341200" cy="18054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26AEAE5-3765-7B74-7B81-E455D49E476F}"/>
                </a:ext>
              </a:extLst>
            </p:cNvPr>
            <p:cNvSpPr txBox="1"/>
            <p:nvPr/>
          </p:nvSpPr>
          <p:spPr>
            <a:xfrm>
              <a:off x="3973801" y="5517531"/>
              <a:ext cx="2550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Range = Max – Min = 25 – 3 = 22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255C13E-E397-F534-7334-822F99AC164E}"/>
                </a:ext>
              </a:extLst>
            </p:cNvPr>
            <p:cNvSpPr txBox="1"/>
            <p:nvPr/>
          </p:nvSpPr>
          <p:spPr>
            <a:xfrm>
              <a:off x="8521929" y="6023074"/>
              <a:ext cx="20674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New Range = 100 – </a:t>
              </a:r>
              <a:r>
                <a:rPr lang="en-US" sz="1400" dirty="0">
                  <a:solidFill>
                    <a:schemeClr val="accent2"/>
                  </a:solidFill>
                </a:rPr>
                <a:t>3</a:t>
              </a:r>
              <a:r>
                <a:rPr lang="en-US" sz="1400" dirty="0">
                  <a:solidFill>
                    <a:srgbClr val="7030A0"/>
                  </a:solidFill>
                </a:rPr>
                <a:t> = 97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C13A9EC-8BE4-6877-7100-8FE294CFD157}"/>
                </a:ext>
              </a:extLst>
            </p:cNvPr>
            <p:cNvGrpSpPr/>
            <p:nvPr/>
          </p:nvGrpSpPr>
          <p:grpSpPr>
            <a:xfrm>
              <a:off x="2484563" y="4971812"/>
              <a:ext cx="8341200" cy="1805400"/>
              <a:chOff x="2484563" y="4971812"/>
              <a:chExt cx="8341200" cy="180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B0567827-B9CD-DA9D-B342-0CD994477405}"/>
                      </a:ext>
                    </a:extLst>
                  </p14:cNvPr>
                  <p14:cNvContentPartPr/>
                  <p14:nvPr/>
                </p14:nvContentPartPr>
                <p14:xfrm>
                  <a:off x="2572043" y="5170532"/>
                  <a:ext cx="34200" cy="2631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B0567827-B9CD-DA9D-B342-0CD99447740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563043" y="5161892"/>
                    <a:ext cx="5184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6D7D1009-B459-787E-B5D6-2FF55B54DAB5}"/>
                      </a:ext>
                    </a:extLst>
                  </p14:cNvPr>
                  <p14:cNvContentPartPr/>
                  <p14:nvPr/>
                </p14:nvContentPartPr>
                <p14:xfrm>
                  <a:off x="2578523" y="5169812"/>
                  <a:ext cx="5341320" cy="3560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6D7D1009-B459-787E-B5D6-2FF55B54DAB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569523" y="5161172"/>
                    <a:ext cx="5358960" cy="373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974C301-B61F-6C4C-E823-70668A5B7EDF}"/>
                  </a:ext>
                </a:extLst>
              </p:cNvPr>
              <p:cNvGrpSpPr/>
              <p:nvPr/>
            </p:nvGrpSpPr>
            <p:grpSpPr>
              <a:xfrm>
                <a:off x="3879563" y="5047412"/>
                <a:ext cx="559080" cy="84600"/>
                <a:chOff x="3879563" y="5047412"/>
                <a:chExt cx="559080" cy="84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B425E03C-EFE7-1B29-BC64-FE7E8F326F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9563" y="5049572"/>
                    <a:ext cx="52200" cy="6624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B425E03C-EFE7-1B29-BC64-FE7E8F326FE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870563" y="5040572"/>
                      <a:ext cx="69840" cy="83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FF19A0DB-0B18-B8F1-8D25-3168EA8D7D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94003" y="5047412"/>
                    <a:ext cx="44640" cy="8460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F19A0DB-0B18-B8F1-8D25-3168EA8D7DD9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385363" y="5038412"/>
                      <a:ext cx="62280" cy="102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2860B44A-7A24-246B-24E0-4A0FA87A19F3}"/>
                      </a:ext>
                    </a:extLst>
                  </p14:cNvPr>
                  <p14:cNvContentPartPr/>
                  <p14:nvPr/>
                </p14:nvContentPartPr>
                <p14:xfrm>
                  <a:off x="5970803" y="5083412"/>
                  <a:ext cx="55080" cy="720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2860B44A-7A24-246B-24E0-4A0FA87A19F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62163" y="5074412"/>
                    <a:ext cx="7272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A7125BE0-2686-BF0F-8285-D383C473DE64}"/>
                      </a:ext>
                    </a:extLst>
                  </p14:cNvPr>
                  <p14:cNvContentPartPr/>
                  <p14:nvPr/>
                </p14:nvContentPartPr>
                <p14:xfrm>
                  <a:off x="3368723" y="5056052"/>
                  <a:ext cx="57240" cy="759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7125BE0-2686-BF0F-8285-D383C473DE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359723" y="5047412"/>
                    <a:ext cx="7488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1DC4D1C9-0A4A-CB52-9708-E7752688F0A2}"/>
                      </a:ext>
                    </a:extLst>
                  </p14:cNvPr>
                  <p14:cNvContentPartPr/>
                  <p14:nvPr/>
                </p14:nvContentPartPr>
                <p14:xfrm>
                  <a:off x="2549003" y="4971812"/>
                  <a:ext cx="78840" cy="817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1DC4D1C9-0A4A-CB52-9708-E7752688F0A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540003" y="4963172"/>
                    <a:ext cx="9648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C130326E-1217-04FE-BB6B-C4D3C9B80BC3}"/>
                      </a:ext>
                    </a:extLst>
                  </p14:cNvPr>
                  <p14:cNvContentPartPr/>
                  <p14:nvPr/>
                </p14:nvContentPartPr>
                <p14:xfrm>
                  <a:off x="7878083" y="4997372"/>
                  <a:ext cx="69480" cy="8100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C130326E-1217-04FE-BB6B-C4D3C9B80BC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869083" y="4988732"/>
                    <a:ext cx="87120" cy="986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2BA39DB-A74B-137C-4127-99CFD6A1270B}"/>
                  </a:ext>
                </a:extLst>
              </p:cNvPr>
              <p:cNvGrpSpPr/>
              <p:nvPr/>
            </p:nvGrpSpPr>
            <p:grpSpPr>
              <a:xfrm>
                <a:off x="7751723" y="5659412"/>
                <a:ext cx="196560" cy="88560"/>
                <a:chOff x="7751723" y="5659412"/>
                <a:chExt cx="196560" cy="88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0775AD9F-E5C8-BC0A-675F-52A1C76E7B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1723" y="5667692"/>
                    <a:ext cx="105120" cy="8028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0775AD9F-E5C8-BC0A-675F-52A1C76E7B15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7742723" y="5659052"/>
                      <a:ext cx="122760" cy="9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74BCEAF9-A8FC-E93D-58BA-4CFB7B45BD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78443" y="5659412"/>
                    <a:ext cx="69840" cy="6732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74BCEAF9-A8FC-E93D-58BA-4CFB7B45BDF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869803" y="5650412"/>
                      <a:ext cx="87480" cy="84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32BA1450-68B2-E68F-790B-D081A335F4A0}"/>
                      </a:ext>
                    </a:extLst>
                  </p14:cNvPr>
                  <p14:cNvContentPartPr/>
                  <p14:nvPr/>
                </p14:nvContentPartPr>
                <p14:xfrm>
                  <a:off x="2484563" y="5551772"/>
                  <a:ext cx="104400" cy="1119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32BA1450-68B2-E68F-790B-D081A335F4A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475563" y="5542772"/>
                    <a:ext cx="122040" cy="1296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B96E36E-4726-18BE-1DBF-F9E075B8067A}"/>
                  </a:ext>
                </a:extLst>
              </p:cNvPr>
              <p:cNvGrpSpPr/>
              <p:nvPr/>
            </p:nvGrpSpPr>
            <p:grpSpPr>
              <a:xfrm>
                <a:off x="2702363" y="5865332"/>
                <a:ext cx="5055120" cy="454320"/>
                <a:chOff x="2702363" y="5865332"/>
                <a:chExt cx="5055120" cy="454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93" name="Ink 92">
                      <a:extLst>
                        <a:ext uri="{FF2B5EF4-FFF2-40B4-BE49-F238E27FC236}">
                          <a16:creationId xmlns:a16="http://schemas.microsoft.com/office/drawing/2014/main" id="{C798F472-B719-A454-0988-441FF9B4A3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02363" y="5865332"/>
                    <a:ext cx="5055120" cy="29988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C798F472-B719-A454-0988-441FF9B4A31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2693723" y="5856692"/>
                      <a:ext cx="5072760" cy="317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94" name="Ink 93">
                      <a:extLst>
                        <a:ext uri="{FF2B5EF4-FFF2-40B4-BE49-F238E27FC236}">
                          <a16:creationId xmlns:a16="http://schemas.microsoft.com/office/drawing/2014/main" id="{69661CF8-FCB4-194B-3884-963193E925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92243" y="6215972"/>
                    <a:ext cx="138240" cy="10368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69661CF8-FCB4-194B-3884-963193E92525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883603" y="6206972"/>
                      <a:ext cx="155880" cy="121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95" name="Ink 94">
                      <a:extLst>
                        <a:ext uri="{FF2B5EF4-FFF2-40B4-BE49-F238E27FC236}">
                          <a16:creationId xmlns:a16="http://schemas.microsoft.com/office/drawing/2014/main" id="{A3588F8B-486F-CA7C-DD3A-6C64778E6C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21843" y="6204092"/>
                    <a:ext cx="140400" cy="9072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A3588F8B-486F-CA7C-DD3A-6C64778E6C41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5013203" y="6195092"/>
                      <a:ext cx="158040" cy="108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6D53F1F6-2B1C-9F4D-8F44-249F1515EA80}"/>
                      </a:ext>
                    </a:extLst>
                  </p14:cNvPr>
                  <p14:cNvContentPartPr/>
                  <p14:nvPr/>
                </p14:nvContentPartPr>
                <p14:xfrm>
                  <a:off x="10730723" y="5252612"/>
                  <a:ext cx="5760" cy="1350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6D53F1F6-2B1C-9F4D-8F44-249F1515EA8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721723" y="5243612"/>
                    <a:ext cx="2340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F61E960A-0B62-C776-0E02-A96C56A016B8}"/>
                      </a:ext>
                    </a:extLst>
                  </p14:cNvPr>
                  <p14:cNvContentPartPr/>
                  <p14:nvPr/>
                </p14:nvContentPartPr>
                <p14:xfrm>
                  <a:off x="10674203" y="5035172"/>
                  <a:ext cx="73800" cy="10044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F61E960A-0B62-C776-0E02-A96C56A016B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665203" y="5026172"/>
                    <a:ext cx="91440" cy="118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3D25E75-D4B0-A0FC-215A-FCAB9573F4C0}"/>
                  </a:ext>
                </a:extLst>
              </p:cNvPr>
              <p:cNvGrpSpPr/>
              <p:nvPr/>
            </p:nvGrpSpPr>
            <p:grpSpPr>
              <a:xfrm>
                <a:off x="10663043" y="5540972"/>
                <a:ext cx="162720" cy="95040"/>
                <a:chOff x="10663043" y="5540972"/>
                <a:chExt cx="162720" cy="95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8E23D43C-4F4A-BAB3-769F-2D6DD992A6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63043" y="5540972"/>
                    <a:ext cx="1440" cy="7884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8E23D43C-4F4A-BAB3-769F-2D6DD992A6BA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10654403" y="5532332"/>
                      <a:ext cx="19080" cy="9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4CBBBEFE-E235-8616-A5A3-057B23B850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10203" y="5552132"/>
                    <a:ext cx="31680" cy="81360"/>
                  </p14:xfrm>
                </p:contentPart>
              </mc:Choice>
              <mc:Fallback xmlns="">
                <p:pic>
                  <p:nvPicPr>
                    <p:cNvPr id="104" name="Ink 103">
                      <a:extLst>
                        <a:ext uri="{FF2B5EF4-FFF2-40B4-BE49-F238E27FC236}">
                          <a16:creationId xmlns:a16="http://schemas.microsoft.com/office/drawing/2014/main" id="{4CBBBEFE-E235-8616-A5A3-057B23B850CD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10701563" y="5543132"/>
                      <a:ext cx="49320" cy="99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EE2B53CA-836C-1D71-7FCB-DCC0CB5ECC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92283" y="5547452"/>
                    <a:ext cx="33480" cy="88560"/>
                  </p14:xfrm>
                </p:contentPart>
              </mc:Choice>
              <mc:Fallback xmlns=""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EE2B53CA-836C-1D71-7FCB-DCC0CB5ECC39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10783643" y="5538452"/>
                      <a:ext cx="51120" cy="106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C7EABC37-83AA-648E-0B0B-BA2DA437FBF1}"/>
                  </a:ext>
                </a:extLst>
              </p:cNvPr>
              <p:cNvGrpSpPr/>
              <p:nvPr/>
            </p:nvGrpSpPr>
            <p:grpSpPr>
              <a:xfrm>
                <a:off x="8015963" y="5307332"/>
                <a:ext cx="970560" cy="9360"/>
                <a:chOff x="8015963" y="5307332"/>
                <a:chExt cx="970560" cy="9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07" name="Ink 106">
                      <a:extLst>
                        <a:ext uri="{FF2B5EF4-FFF2-40B4-BE49-F238E27FC236}">
                          <a16:creationId xmlns:a16="http://schemas.microsoft.com/office/drawing/2014/main" id="{1E3EF2F0-2FAB-F51B-D22B-6500661CA6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5963" y="5309132"/>
                    <a:ext cx="44640" cy="3960"/>
                  </p14:xfrm>
                </p:contentPart>
              </mc:Choice>
              <mc:Fallback xmlns="">
                <p:pic>
                  <p:nvPicPr>
                    <p:cNvPr id="107" name="Ink 106">
                      <a:extLst>
                        <a:ext uri="{FF2B5EF4-FFF2-40B4-BE49-F238E27FC236}">
                          <a16:creationId xmlns:a16="http://schemas.microsoft.com/office/drawing/2014/main" id="{1E3EF2F0-2FAB-F51B-D22B-6500661CA693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8007323" y="5300132"/>
                      <a:ext cx="62280" cy="2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391A2C34-8C29-E336-5709-37829BA7B2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66803" y="5307332"/>
                    <a:ext cx="81360" cy="2520"/>
                  </p14:xfrm>
                </p:contentPart>
              </mc:Choice>
              <mc:Fallback xmlns=""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391A2C34-8C29-E336-5709-37829BA7B2BD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8158163" y="5298692"/>
                      <a:ext cx="99000" cy="2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09" name="Ink 108">
                      <a:extLst>
                        <a:ext uri="{FF2B5EF4-FFF2-40B4-BE49-F238E27FC236}">
                          <a16:creationId xmlns:a16="http://schemas.microsoft.com/office/drawing/2014/main" id="{E2D68C96-96F6-BC5A-1B7D-4E4B7E7DA1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47883" y="5308772"/>
                    <a:ext cx="116640" cy="3600"/>
                  </p14:xfrm>
                </p:contentPart>
              </mc:Choice>
              <mc:Fallback xmlns="">
                <p:pic>
                  <p:nvPicPr>
                    <p:cNvPr id="109" name="Ink 108">
                      <a:extLst>
                        <a:ext uri="{FF2B5EF4-FFF2-40B4-BE49-F238E27FC236}">
                          <a16:creationId xmlns:a16="http://schemas.microsoft.com/office/drawing/2014/main" id="{E2D68C96-96F6-BC5A-1B7D-4E4B7E7DA173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8339243" y="5300132"/>
                      <a:ext cx="134280" cy="2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CB5F832F-3C83-2497-4037-15876E0D9D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50203" y="5310932"/>
                    <a:ext cx="92880" cy="144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CB5F832F-3C83-2497-4037-15876E0D9DE0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541563" y="5301932"/>
                      <a:ext cx="110520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11" name="Ink 110">
                      <a:extLst>
                        <a:ext uri="{FF2B5EF4-FFF2-40B4-BE49-F238E27FC236}">
                          <a16:creationId xmlns:a16="http://schemas.microsoft.com/office/drawing/2014/main" id="{3ADA3880-4A13-A1AB-DECD-A0BBF30EEC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803" y="5313452"/>
                    <a:ext cx="55440" cy="144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3ADA3880-4A13-A1AB-DECD-A0BBF30EECC2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8761163" y="5304452"/>
                      <a:ext cx="73080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12" name="Ink 111">
                      <a:extLst>
                        <a:ext uri="{FF2B5EF4-FFF2-40B4-BE49-F238E27FC236}">
                          <a16:creationId xmlns:a16="http://schemas.microsoft.com/office/drawing/2014/main" id="{2EE835DE-61F1-B05D-4360-0E255F9919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5483" y="5314892"/>
                    <a:ext cx="41040" cy="18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2EE835DE-61F1-B05D-4360-0E255F9919B5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8936843" y="5305892"/>
                      <a:ext cx="58680" cy="19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48C9CF3C-9141-AC96-3CF0-DA6F2F629FCB}"/>
                      </a:ext>
                    </a:extLst>
                  </p14:cNvPr>
                  <p14:cNvContentPartPr/>
                  <p14:nvPr/>
                </p14:nvContentPartPr>
                <p14:xfrm>
                  <a:off x="9156443" y="5311292"/>
                  <a:ext cx="360" cy="3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48C9CF3C-9141-AC96-3CF0-DA6F2F629FC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147443" y="530265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9C630CA2-AC77-CAF6-E189-132A772A1EBB}"/>
                  </a:ext>
                </a:extLst>
              </p:cNvPr>
              <p:cNvGrpSpPr/>
              <p:nvPr/>
            </p:nvGrpSpPr>
            <p:grpSpPr>
              <a:xfrm>
                <a:off x="9301523" y="5306972"/>
                <a:ext cx="589680" cy="10080"/>
                <a:chOff x="9301523" y="5306972"/>
                <a:chExt cx="589680" cy="10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14" name="Ink 113">
                      <a:extLst>
                        <a:ext uri="{FF2B5EF4-FFF2-40B4-BE49-F238E27FC236}">
                          <a16:creationId xmlns:a16="http://schemas.microsoft.com/office/drawing/2014/main" id="{C83857D6-8AD4-E87A-F2A3-F99B076C0E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01523" y="5312372"/>
                    <a:ext cx="21240" cy="108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C83857D6-8AD4-E87A-F2A3-F99B076C0E1A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9292523" y="5303372"/>
                      <a:ext cx="38880" cy="1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9214F7BE-7F13-7C20-5131-D357F815A0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8683" y="5314172"/>
                    <a:ext cx="41760" cy="288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9214F7BE-7F13-7C20-5131-D357F815A00A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9429683" y="5305172"/>
                      <a:ext cx="5940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A6A42E1D-F213-AC72-44DF-97C3BB6385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56763" y="5314172"/>
                    <a:ext cx="114480" cy="2160"/>
                  </p14:xfrm>
                </p:contentPart>
              </mc:Choice>
              <mc:Fallback xmlns="">
                <p:pic>
                  <p:nvPicPr>
                    <p:cNvPr id="116" name="Ink 115">
                      <a:extLst>
                        <a:ext uri="{FF2B5EF4-FFF2-40B4-BE49-F238E27FC236}">
                          <a16:creationId xmlns:a16="http://schemas.microsoft.com/office/drawing/2014/main" id="{A6A42E1D-F213-AC72-44DF-97C3BB6385ED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9547763" y="5305172"/>
                      <a:ext cx="13212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0A64E7C1-0734-954D-C1CA-0C6BB54BB4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05803" y="5310932"/>
                    <a:ext cx="47880" cy="3240"/>
                  </p14:xfrm>
                </p:contentPart>
              </mc:Choice>
              <mc:Fallback xmlns="">
                <p:pic>
                  <p:nvPicPr>
                    <p:cNvPr id="117" name="Ink 116">
                      <a:extLst>
                        <a:ext uri="{FF2B5EF4-FFF2-40B4-BE49-F238E27FC236}">
                          <a16:creationId xmlns:a16="http://schemas.microsoft.com/office/drawing/2014/main" id="{0A64E7C1-0734-954D-C1CA-0C6BB54BB4C7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9696803" y="5301932"/>
                      <a:ext cx="65520" cy="20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1F36B196-B4B6-F242-CC79-7DDD8EB67A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22443" y="5306972"/>
                    <a:ext cx="68760" cy="4320"/>
                  </p14:xfrm>
                </p:contentPart>
              </mc:Choice>
              <mc:Fallback xmlns="">
                <p:pic>
                  <p:nvPicPr>
                    <p:cNvPr id="118" name="Ink 117">
                      <a:extLst>
                        <a:ext uri="{FF2B5EF4-FFF2-40B4-BE49-F238E27FC236}">
                          <a16:creationId xmlns:a16="http://schemas.microsoft.com/office/drawing/2014/main" id="{1F36B196-B4B6-F242-CC79-7DDD8EB67A27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9813443" y="5297972"/>
                      <a:ext cx="86400" cy="21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4F7D84D-28E7-E31F-E57B-776CE31AFFD8}"/>
                  </a:ext>
                </a:extLst>
              </p:cNvPr>
              <p:cNvGrpSpPr/>
              <p:nvPr/>
            </p:nvGrpSpPr>
            <p:grpSpPr>
              <a:xfrm>
                <a:off x="10047083" y="5287172"/>
                <a:ext cx="225720" cy="9360"/>
                <a:chOff x="10047083" y="5287172"/>
                <a:chExt cx="225720" cy="9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C70B150B-C7DD-DF1D-C6DE-86C9EAA3F8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47083" y="5296172"/>
                    <a:ext cx="16200" cy="360"/>
                  </p14:xfrm>
                </p:contentPart>
              </mc:Choice>
              <mc:Fallback xmlns=""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C70B150B-C7DD-DF1D-C6DE-86C9EAA3F8BC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10038083" y="5287172"/>
                      <a:ext cx="3384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F421E502-DF4B-B5D1-C7ED-39B8210C9E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35283" y="5294732"/>
                    <a:ext cx="30960" cy="1080"/>
                  </p14:xfrm>
                </p:contentPart>
              </mc:Choice>
              <mc:Fallback xmlns="">
                <p:pic>
                  <p:nvPicPr>
                    <p:cNvPr id="120" name="Ink 119">
                      <a:extLst>
                        <a:ext uri="{FF2B5EF4-FFF2-40B4-BE49-F238E27FC236}">
                          <a16:creationId xmlns:a16="http://schemas.microsoft.com/office/drawing/2014/main" id="{F421E502-DF4B-B5D1-C7ED-39B8210C9EB4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10126283" y="5285732"/>
                      <a:ext cx="48600" cy="1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0F610247-DE92-591C-1A12-4606571957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96483" y="5287172"/>
                    <a:ext cx="76320" cy="1080"/>
                  </p14:xfrm>
                </p:contentPart>
              </mc:Choice>
              <mc:Fallback xmlns="">
                <p:pic>
                  <p:nvPicPr>
                    <p:cNvPr id="121" name="Ink 120">
                      <a:extLst>
                        <a:ext uri="{FF2B5EF4-FFF2-40B4-BE49-F238E27FC236}">
                          <a16:creationId xmlns:a16="http://schemas.microsoft.com/office/drawing/2014/main" id="{0F610247-DE92-591C-1A12-460657195723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10187843" y="5278172"/>
                      <a:ext cx="93960" cy="18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F00E34E-7FA4-12E6-7664-75FEF6B1423E}"/>
                  </a:ext>
                </a:extLst>
              </p:cNvPr>
              <p:cNvGrpSpPr/>
              <p:nvPr/>
            </p:nvGrpSpPr>
            <p:grpSpPr>
              <a:xfrm>
                <a:off x="10487363" y="5292212"/>
                <a:ext cx="195840" cy="14760"/>
                <a:chOff x="10487363" y="5292212"/>
                <a:chExt cx="195840" cy="14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772C4C87-EB63-504C-FF52-8F66AAC2E0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87363" y="5292212"/>
                    <a:ext cx="23760" cy="1440"/>
                  </p14:xfrm>
                </p:contentPart>
              </mc:Choice>
              <mc:Fallback xmlns="">
                <p:pic>
                  <p:nvPicPr>
                    <p:cNvPr id="122" name="Ink 121">
                      <a:extLst>
                        <a:ext uri="{FF2B5EF4-FFF2-40B4-BE49-F238E27FC236}">
                          <a16:creationId xmlns:a16="http://schemas.microsoft.com/office/drawing/2014/main" id="{772C4C87-EB63-504C-FF52-8F66AAC2E0CF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10478363" y="5283572"/>
                      <a:ext cx="41400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23" name="Ink 122">
                      <a:extLst>
                        <a:ext uri="{FF2B5EF4-FFF2-40B4-BE49-F238E27FC236}">
                          <a16:creationId xmlns:a16="http://schemas.microsoft.com/office/drawing/2014/main" id="{D1B5DEEC-7513-8D6B-5E29-89DEA5F411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64403" y="5293292"/>
                    <a:ext cx="36720" cy="4680"/>
                  </p14:xfrm>
                </p:contentPart>
              </mc:Choice>
              <mc:Fallback xmlns="">
                <p:pic>
                  <p:nvPicPr>
                    <p:cNvPr id="123" name="Ink 122">
                      <a:extLst>
                        <a:ext uri="{FF2B5EF4-FFF2-40B4-BE49-F238E27FC236}">
                          <a16:creationId xmlns:a16="http://schemas.microsoft.com/office/drawing/2014/main" id="{D1B5DEEC-7513-8D6B-5E29-89DEA5F41140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10555763" y="5284292"/>
                      <a:ext cx="54360" cy="2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124" name="Ink 123">
                      <a:extLst>
                        <a:ext uri="{FF2B5EF4-FFF2-40B4-BE49-F238E27FC236}">
                          <a16:creationId xmlns:a16="http://schemas.microsoft.com/office/drawing/2014/main" id="{C5F3F892-766E-8B73-ABE7-C0883A4DF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74923" y="5305172"/>
                    <a:ext cx="8280" cy="1800"/>
                  </p14:xfrm>
                </p:contentPart>
              </mc:Choice>
              <mc:Fallback xmlns=""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C5F3F892-766E-8B73-ABE7-C0883A4DF6B0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10666283" y="5296532"/>
                      <a:ext cx="25920" cy="19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40F94E70-4828-FA72-7B60-3AD1D4ECA113}"/>
                  </a:ext>
                </a:extLst>
              </p:cNvPr>
              <p:cNvGrpSpPr/>
              <p:nvPr/>
            </p:nvGrpSpPr>
            <p:grpSpPr>
              <a:xfrm>
                <a:off x="9223403" y="5167292"/>
                <a:ext cx="183600" cy="293400"/>
                <a:chOff x="9223403" y="5167292"/>
                <a:chExt cx="183600" cy="293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132" name="Ink 131">
                      <a:extLst>
                        <a:ext uri="{FF2B5EF4-FFF2-40B4-BE49-F238E27FC236}">
                          <a16:creationId xmlns:a16="http://schemas.microsoft.com/office/drawing/2014/main" id="{BBC49D22-3D43-F6B6-F31C-7A01FFFA49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23403" y="5167292"/>
                    <a:ext cx="89280" cy="250200"/>
                  </p14:xfrm>
                </p:contentPart>
              </mc:Choice>
              <mc:Fallback xmlns="">
                <p:pic>
                  <p:nvPicPr>
                    <p:cNvPr id="132" name="Ink 131">
                      <a:extLst>
                        <a:ext uri="{FF2B5EF4-FFF2-40B4-BE49-F238E27FC236}">
                          <a16:creationId xmlns:a16="http://schemas.microsoft.com/office/drawing/2014/main" id="{BBC49D22-3D43-F6B6-F31C-7A01FFFA4902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9214763" y="5158292"/>
                      <a:ext cx="106920" cy="267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133" name="Ink 132">
                      <a:extLst>
                        <a:ext uri="{FF2B5EF4-FFF2-40B4-BE49-F238E27FC236}">
                          <a16:creationId xmlns:a16="http://schemas.microsoft.com/office/drawing/2014/main" id="{3CFC5F07-99E1-50D3-31DA-AF46DAFCC7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0963" y="5216972"/>
                    <a:ext cx="86040" cy="243720"/>
                  </p14:xfrm>
                </p:contentPart>
              </mc:Choice>
              <mc:Fallback xmlns="">
                <p:pic>
                  <p:nvPicPr>
                    <p:cNvPr id="133" name="Ink 132">
                      <a:extLst>
                        <a:ext uri="{FF2B5EF4-FFF2-40B4-BE49-F238E27FC236}">
                          <a16:creationId xmlns:a16="http://schemas.microsoft.com/office/drawing/2014/main" id="{3CFC5F07-99E1-50D3-31DA-AF46DAFCC715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>
                      <a:off x="9312323" y="5208332"/>
                      <a:ext cx="103680" cy="261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FCB96980-573F-402F-0DF3-D0697A29A913}"/>
                      </a:ext>
                    </a:extLst>
                  </p14:cNvPr>
                  <p14:cNvContentPartPr/>
                  <p14:nvPr/>
                </p14:nvContentPartPr>
                <p14:xfrm>
                  <a:off x="2607683" y="6233612"/>
                  <a:ext cx="8132400" cy="4035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FCB96980-573F-402F-0DF3-D0697A29A913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2599043" y="6224612"/>
                    <a:ext cx="8150040" cy="4212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5DB75E3A-F46F-05B8-A68F-1A3A854D3BF5}"/>
                  </a:ext>
                </a:extLst>
              </p:cNvPr>
              <p:cNvGrpSpPr/>
              <p:nvPr/>
            </p:nvGrpSpPr>
            <p:grpSpPr>
              <a:xfrm>
                <a:off x="6791243" y="6601532"/>
                <a:ext cx="175680" cy="175680"/>
                <a:chOff x="6791243" y="6601532"/>
                <a:chExt cx="175680" cy="175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1">
                  <p14:nvContentPartPr>
                    <p14:cNvPr id="139" name="Ink 138">
                      <a:extLst>
                        <a:ext uri="{FF2B5EF4-FFF2-40B4-BE49-F238E27FC236}">
                          <a16:creationId xmlns:a16="http://schemas.microsoft.com/office/drawing/2014/main" id="{04F79ED8-42D9-0216-D0DE-7A17B575A8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91243" y="6601532"/>
                    <a:ext cx="66960" cy="136440"/>
                  </p14:xfrm>
                </p:contentPart>
              </mc:Choice>
              <mc:Fallback xmlns="">
                <p:pic>
                  <p:nvPicPr>
                    <p:cNvPr id="139" name="Ink 138">
                      <a:extLst>
                        <a:ext uri="{FF2B5EF4-FFF2-40B4-BE49-F238E27FC236}">
                          <a16:creationId xmlns:a16="http://schemas.microsoft.com/office/drawing/2014/main" id="{04F79ED8-42D9-0216-D0DE-7A17B575A8DB}"/>
                        </a:ext>
                      </a:extLst>
                    </p:cNvPr>
                    <p:cNvPicPr/>
                    <p:nvPr/>
                  </p:nvPicPr>
                  <p:blipFill>
                    <a:blip r:embed="rId82"/>
                    <a:stretch>
                      <a:fillRect/>
                    </a:stretch>
                  </p:blipFill>
                  <p:spPr>
                    <a:xfrm>
                      <a:off x="6782243" y="6592892"/>
                      <a:ext cx="84600" cy="154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8785E224-5AA1-560E-0130-B48959D9DB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12563" y="6627812"/>
                    <a:ext cx="54360" cy="14940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8785E224-5AA1-560E-0130-B48959D9DBC2}"/>
                        </a:ext>
                      </a:extLst>
                    </p:cNvPr>
                    <p:cNvPicPr/>
                    <p:nvPr/>
                  </p:nvPicPr>
                  <p:blipFill>
                    <a:blip r:embed="rId84"/>
                    <a:stretch>
                      <a:fillRect/>
                    </a:stretch>
                  </p:blipFill>
                  <p:spPr>
                    <a:xfrm>
                      <a:off x="6903563" y="6619172"/>
                      <a:ext cx="72000" cy="167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562425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LCQ: 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2240"/>
                <a:ext cx="10515600" cy="5735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600" b="1" dirty="0"/>
                  <a:t>Problem 1</a:t>
                </a:r>
                <a:r>
                  <a:rPr lang="en-US" sz="1600" dirty="0"/>
                  <a:t>: For each data set with the stated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/>
                  <a:t>, </a:t>
                </a:r>
                <a:r>
                  <a:rPr lang="en-US" sz="1600" b="1" dirty="0"/>
                  <a:t>find</a:t>
                </a:r>
                <a:r>
                  <a:rPr lang="en-US" sz="1600" dirty="0"/>
                  <a:t> the </a:t>
                </a:r>
                <a:r>
                  <a:rPr lang="en-US" sz="1600" u="sng" dirty="0"/>
                  <a:t>z-score</a:t>
                </a:r>
                <a:r>
                  <a:rPr lang="en-US" sz="1600" dirty="0"/>
                  <a:t> corresponding to the given observation,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pPr marL="0" indent="0">
                  <a:buNone/>
                </a:pPr>
                <a:endParaRPr lang="en-US" sz="1600" i="1" dirty="0"/>
              </a:p>
              <a:p>
                <a:pPr marL="0" indent="0">
                  <a:buNone/>
                </a:pPr>
                <a:r>
                  <a:rPr lang="en-US" sz="1600" dirty="0"/>
                  <a:t>a)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sz="1600" i="1" dirty="0"/>
              </a:p>
              <a:p>
                <a:pPr marL="0" indent="0">
                  <a:buNone/>
                </a:pPr>
                <a:endParaRPr lang="en-US" sz="1600" i="1" dirty="0"/>
              </a:p>
              <a:p>
                <a:pPr marL="0" indent="0">
                  <a:buNone/>
                </a:pPr>
                <a:r>
                  <a:rPr lang="en-US" sz="1600" dirty="0"/>
                  <a:t>b)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=100,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=16,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=80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c) Which observation is further from the mean, relatively? Are either of these considered unusual observations?</a:t>
                </a:r>
              </a:p>
              <a:p>
                <a:pPr marL="0" indent="0">
                  <a:buNone/>
                </a:pPr>
                <a:endParaRPr lang="en-US" sz="1600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1600" b="1" dirty="0"/>
                  <a:t>Problem 2</a:t>
                </a:r>
                <a:r>
                  <a:rPr lang="en-US" sz="1600" dirty="0"/>
                  <a:t>: For each data set with the stated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/>
                  <a:t>, </a:t>
                </a:r>
                <a:r>
                  <a:rPr lang="en-US" sz="1600" b="1" dirty="0"/>
                  <a:t>find</a:t>
                </a:r>
                <a:r>
                  <a:rPr lang="en-US" sz="1600" dirty="0"/>
                  <a:t> the </a:t>
                </a:r>
                <a:r>
                  <a:rPr lang="en-US" sz="1600" u="sng" dirty="0"/>
                  <a:t>original observation </a:t>
                </a:r>
                <a:r>
                  <a:rPr lang="en-US" sz="1600" i="1" u="sng" dirty="0"/>
                  <a:t>x</a:t>
                </a:r>
                <a:r>
                  <a:rPr lang="en-US" sz="1600" dirty="0"/>
                  <a:t> corresponding to the given z-score.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d)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=33,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6,  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=−1.2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e)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=−40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=1.5,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2240"/>
                <a:ext cx="10515600" cy="5735760"/>
              </a:xfrm>
              <a:blipFill>
                <a:blip r:embed="rId2"/>
                <a:stretch>
                  <a:fillRect l="-362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D7D605-7030-31A6-6BEE-7DDECCFD21CA}"/>
                  </a:ext>
                </a:extLst>
              </p:cNvPr>
              <p:cNvSpPr txBox="1"/>
              <p:nvPr/>
            </p:nvSpPr>
            <p:spPr>
              <a:xfrm>
                <a:off x="6464300" y="196020"/>
                <a:ext cx="609600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D7D605-7030-31A6-6BEE-7DDECCFD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00" y="196020"/>
                <a:ext cx="6096000" cy="730200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22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LCQ: 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2240"/>
                <a:ext cx="10515600" cy="573576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1400" b="1" dirty="0"/>
                  <a:t>Problem 1</a:t>
                </a:r>
                <a:r>
                  <a:rPr lang="en-US" sz="1400" dirty="0"/>
                  <a:t>: For each data set with the stated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, </a:t>
                </a:r>
                <a:r>
                  <a:rPr lang="en-US" sz="1400" b="1" dirty="0"/>
                  <a:t>find</a:t>
                </a:r>
                <a:r>
                  <a:rPr lang="en-US" sz="1400" dirty="0"/>
                  <a:t> the </a:t>
                </a:r>
                <a:r>
                  <a:rPr lang="en-US" sz="1400" u="sng" dirty="0"/>
                  <a:t>z-score</a:t>
                </a:r>
                <a:r>
                  <a:rPr lang="en-US" sz="1400" dirty="0"/>
                  <a:t> corresponding to the given observation,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.</a:t>
                </a:r>
                <a:endParaRPr lang="en-US" sz="1400" i="1" dirty="0"/>
              </a:p>
              <a:p>
                <a:pPr marL="0" indent="0">
                  <a:buNone/>
                </a:pPr>
                <a:r>
                  <a:rPr lang="en-US" sz="1400" dirty="0"/>
                  <a:t>a)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=8, 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=17</m:t>
                    </m:r>
                  </m:oMath>
                </a14:m>
                <a:endParaRPr lang="en-US" sz="14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latin typeface="Cambria Math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latin typeface="Cambria Math"/>
                  </a:rPr>
                  <a:t> = 3 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→ just have to plug and chug</a:t>
                </a:r>
              </a:p>
              <a:p>
                <a:pPr marL="0" indent="0">
                  <a:buNone/>
                </a:pPr>
                <a:endParaRPr lang="en-US" sz="1400" i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sz="1400" dirty="0"/>
                  <a:t>b)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=100,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=16,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=80</m:t>
                    </m:r>
                  </m:oMath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latin typeface="Cambria Math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80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1400" i="1" dirty="0">
                    <a:solidFill>
                      <a:srgbClr val="FF0000"/>
                    </a:solidFill>
                    <a:latin typeface="Cambria Math"/>
                  </a:rPr>
                  <a:t> = -1.25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c) Which observation is further from the mean, relatively? Are either of these considered unusual observations?</a:t>
                </a:r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z = 3 (a) is further from the mean (larger absolute value)</a:t>
                </a:r>
                <a:r>
                  <a:rPr lang="en-US" sz="1400" i="1" dirty="0">
                    <a:solidFill>
                      <a:srgbClr val="7030A0"/>
                    </a:solidFill>
                  </a:rPr>
                  <a:t> → Recall absolute value is just the positive #, |z|= positive z</a:t>
                </a:r>
              </a:p>
              <a:p>
                <a:r>
                  <a:rPr lang="en-US" sz="1400" i="1" dirty="0">
                    <a:solidFill>
                      <a:srgbClr val="7030A0"/>
                    </a:solidFill>
                  </a:rPr>
                  <a:t>So this just says which is further, regardless of direction</a:t>
                </a:r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(a) would be considered unusual because more than 2 SD away from mean (|z| &gt; 2)</a:t>
                </a:r>
              </a:p>
              <a:p>
                <a:pPr marL="0" indent="0">
                  <a:buNone/>
                </a:pPr>
                <a:endParaRPr lang="en-US" sz="1400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1400" b="1" dirty="0"/>
                  <a:t>Problem 2</a:t>
                </a:r>
                <a:r>
                  <a:rPr lang="en-US" sz="1400" dirty="0"/>
                  <a:t>: For each data set with the stated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, </a:t>
                </a:r>
                <a:r>
                  <a:rPr lang="en-US" sz="1400" b="1" dirty="0"/>
                  <a:t>find</a:t>
                </a:r>
                <a:r>
                  <a:rPr lang="en-US" sz="1400" dirty="0"/>
                  <a:t> the </a:t>
                </a:r>
                <a:r>
                  <a:rPr lang="en-US" sz="1400" u="sng" dirty="0"/>
                  <a:t>original observation </a:t>
                </a:r>
                <a:r>
                  <a:rPr lang="en-US" sz="1400" i="1" u="sng" dirty="0"/>
                  <a:t>x</a:t>
                </a:r>
                <a:r>
                  <a:rPr lang="en-US" sz="1400" dirty="0"/>
                  <a:t> corresponding to the given z-score.</a:t>
                </a:r>
              </a:p>
              <a:p>
                <a:pPr marL="0" indent="0">
                  <a:buNone/>
                </a:pPr>
                <a:r>
                  <a:rPr lang="en-US" sz="1400" dirty="0"/>
                  <a:t>d)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=33, 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=6, 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=−1.2</m:t>
                    </m:r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i="1" dirty="0">
                    <a:solidFill>
                      <a:srgbClr val="7030A0"/>
                    </a:solidFill>
                  </a:rPr>
                  <a:t>Start wit the formula that we know, and plug in the values we have: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m:rPr>
                        <m:nor/>
                      </m:rPr>
                      <a:rPr lang="en-US" sz="1400" i="1" dirty="0">
                        <a:solidFill>
                          <a:srgbClr val="FF0000"/>
                        </a:solidFill>
                      </a:rPr>
                      <m:t>→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−1.2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−33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→ now solve for x with algebra 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=25.8</m:t>
                    </m:r>
                  </m:oMath>
                </a14:m>
                <a:endParaRPr lang="en-US" sz="1400" b="0" i="1" dirty="0">
                  <a:solidFill>
                    <a:srgbClr val="FF0000"/>
                  </a:solidFill>
                </a:endParaRPr>
              </a:p>
              <a:p>
                <a:r>
                  <a:rPr lang="en-US" sz="1400" b="0" dirty="0">
                    <a:solidFill>
                      <a:srgbClr val="7030A0"/>
                    </a:solidFill>
                  </a:rPr>
                  <a:t>25.8 is below the mean which makes sense because there was a negative Z score</a:t>
                </a:r>
              </a:p>
              <a:p>
                <a:endParaRPr lang="en-US" sz="1400" b="0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US" sz="1400" dirty="0"/>
                  <a:t>e)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=−40, 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=1.5, 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𝜇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den>
                    </m:f>
                    <m:r>
                      <m:rPr>
                        <m:nor/>
                      </m:rPr>
                      <a:rPr lang="en-US" sz="1400" i="1" dirty="0">
                        <a:solidFill>
                          <a:srgbClr val="FF0000"/>
                        </a:solidFill>
                      </a:rPr>
                      <m:t>→</m:t>
                    </m:r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−(−40)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1.5</m:t>
                        </m:r>
                      </m:den>
                    </m:f>
                  </m:oMath>
                </a14:m>
                <a:r>
                  <a:rPr lang="en-US" sz="1400" dirty="0"/>
                  <a:t> 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→ now solve for x with algebra →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=−35.5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r>
                  <a:rPr lang="en-US" sz="1400" dirty="0">
                    <a:solidFill>
                      <a:srgbClr val="7030A0"/>
                    </a:solidFill>
                  </a:rPr>
                  <a:t>Now -35.5 is above the mean, positive z-score</a:t>
                </a:r>
                <a:endParaRPr lang="en-US" sz="1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2240"/>
                <a:ext cx="10515600" cy="5735760"/>
              </a:xfrm>
              <a:blipFill>
                <a:blip r:embed="rId2"/>
                <a:stretch>
                  <a:fillRect l="-121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D7D605-7030-31A6-6BEE-7DDECCFD21CA}"/>
                  </a:ext>
                </a:extLst>
              </p:cNvPr>
              <p:cNvSpPr txBox="1"/>
              <p:nvPr/>
            </p:nvSpPr>
            <p:spPr>
              <a:xfrm>
                <a:off x="6464300" y="196020"/>
                <a:ext cx="6096000" cy="730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D7D605-7030-31A6-6BEE-7DDECCFD2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00" y="196020"/>
                <a:ext cx="6096000" cy="730200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140AF57-458A-7E04-43C6-89F293A46437}"/>
              </a:ext>
            </a:extLst>
          </p:cNvPr>
          <p:cNvGrpSpPr/>
          <p:nvPr/>
        </p:nvGrpSpPr>
        <p:grpSpPr>
          <a:xfrm>
            <a:off x="8376208" y="2588517"/>
            <a:ext cx="3270600" cy="1401603"/>
            <a:chOff x="7959022" y="4692452"/>
            <a:chExt cx="3270600" cy="14016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A60045F-AD5E-007D-18EE-83B5A0A18700}"/>
                </a:ext>
              </a:extLst>
            </p:cNvPr>
            <p:cNvGrpSpPr/>
            <p:nvPr/>
          </p:nvGrpSpPr>
          <p:grpSpPr>
            <a:xfrm>
              <a:off x="7959022" y="5189511"/>
              <a:ext cx="3270600" cy="904544"/>
              <a:chOff x="7547603" y="5423972"/>
              <a:chExt cx="3270600" cy="90454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00A2ADED-0172-954E-87EE-E26F4C794195}"/>
                      </a:ext>
                    </a:extLst>
                  </p14:cNvPr>
                  <p14:cNvContentPartPr/>
                  <p14:nvPr/>
                </p14:nvContentPartPr>
                <p14:xfrm>
                  <a:off x="7547603" y="5440892"/>
                  <a:ext cx="3270600" cy="759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00A2ADED-0172-954E-87EE-E26F4C79419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538603" y="5432252"/>
                    <a:ext cx="3288240" cy="936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972B8A9-83AB-6373-A1FC-EBBC17C36A1F}"/>
                  </a:ext>
                </a:extLst>
              </p:cNvPr>
              <p:cNvGrpSpPr/>
              <p:nvPr/>
            </p:nvGrpSpPr>
            <p:grpSpPr>
              <a:xfrm>
                <a:off x="8991178" y="6097756"/>
                <a:ext cx="218880" cy="230760"/>
                <a:chOff x="8991178" y="6097756"/>
                <a:chExt cx="218880" cy="230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77AE8382-84E0-53EE-9247-F7EF6B7936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1178" y="6097756"/>
                    <a:ext cx="204480" cy="230760"/>
                  </p14:xfrm>
                </p:contentPart>
              </mc:Choice>
              <mc:Fallback xmlns=""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77AE8382-84E0-53EE-9247-F7EF6B7936EB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982538" y="6088756"/>
                      <a:ext cx="222120" cy="24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ABBA61BC-51FA-4805-837B-0152C64924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6778" y="6234916"/>
                    <a:ext cx="143280" cy="1656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ABBA61BC-51FA-4805-837B-0152C649246C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9058138" y="6226276"/>
                      <a:ext cx="160920" cy="34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D5C5A26A-3C35-D985-E66C-39C5B8D35C86}"/>
                      </a:ext>
                    </a:extLst>
                  </p14:cNvPr>
                  <p14:cNvContentPartPr/>
                  <p14:nvPr/>
                </p14:nvContentPartPr>
                <p14:xfrm>
                  <a:off x="9065003" y="5423972"/>
                  <a:ext cx="7920" cy="1717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D5C5A26A-3C35-D985-E66C-39C5B8D35C8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056003" y="5415332"/>
                    <a:ext cx="2556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F4A9430B-9CA0-97A6-D383-CBB5686203F7}"/>
                      </a:ext>
                    </a:extLst>
                  </p14:cNvPr>
                  <p14:cNvContentPartPr/>
                  <p14:nvPr/>
                </p14:nvContentPartPr>
                <p14:xfrm>
                  <a:off x="8765606" y="5739202"/>
                  <a:ext cx="106920" cy="1846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F4A9430B-9CA0-97A6-D383-CBB5686203F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756966" y="5730202"/>
                    <a:ext cx="124560" cy="202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0E35FF3-8D96-1592-7E48-51A4823A9515}"/>
                  </a:ext>
                </a:extLst>
              </p:cNvPr>
              <p:cNvGrpSpPr/>
              <p:nvPr/>
            </p:nvGrpSpPr>
            <p:grpSpPr>
              <a:xfrm>
                <a:off x="8963123" y="5819612"/>
                <a:ext cx="524520" cy="126360"/>
                <a:chOff x="8963123" y="5819612"/>
                <a:chExt cx="524520" cy="126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48E67B55-82FF-9DCF-8E2F-C4CB4E9685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3123" y="5840852"/>
                    <a:ext cx="46800" cy="180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48E67B55-82FF-9DCF-8E2F-C4CB4E968556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8954483" y="5832212"/>
                      <a:ext cx="64440" cy="1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EA42D70A-FF00-E503-2764-1F83C7AA72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8243" y="5915732"/>
                    <a:ext cx="41400" cy="72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EA42D70A-FF00-E503-2764-1F83C7AA72E4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8969603" y="5907092"/>
                      <a:ext cx="5904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B85D6B48-109F-A520-4467-F8D441A5C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0563" y="5819612"/>
                    <a:ext cx="116640" cy="10872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B85D6B48-109F-A520-4467-F8D441A5C159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9081563" y="5810612"/>
                      <a:ext cx="134280" cy="12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F342D40A-6338-1501-B6D3-25587681B6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3723" y="5859212"/>
                    <a:ext cx="46800" cy="6804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F342D40A-6338-1501-B6D3-25587681B632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9255083" y="5850212"/>
                      <a:ext cx="6444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C070F93B-481A-D098-5D57-53FFA71BD4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3363" y="5860292"/>
                    <a:ext cx="54000" cy="8568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C070F93B-481A-D098-5D57-53FFA71BD4ED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9344363" y="5851292"/>
                      <a:ext cx="7164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F2D67A36-BE70-F8E4-BB64-E0346F1BF8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2563" y="5857412"/>
                    <a:ext cx="55080" cy="7488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F2D67A36-BE70-F8E4-BB64-E0346F1BF8DB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9423923" y="5848412"/>
                      <a:ext cx="72720" cy="925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A3303A-A334-6CEE-1A79-52784B62646A}"/>
                    </a:ext>
                  </a:extLst>
                </p14:cNvPr>
                <p14:cNvContentPartPr/>
                <p14:nvPr/>
              </p14:nvContentPartPr>
              <p14:xfrm>
                <a:off x="10922963" y="5140652"/>
                <a:ext cx="9720" cy="232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A3303A-A334-6CEE-1A79-52784B6264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13963" y="5131652"/>
                  <a:ext cx="27360" cy="250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AEFF821-B05E-AAF5-3DCE-34592DD648B7}"/>
                </a:ext>
              </a:extLst>
            </p:cNvPr>
            <p:cNvGrpSpPr/>
            <p:nvPr/>
          </p:nvGrpSpPr>
          <p:grpSpPr>
            <a:xfrm>
              <a:off x="10828643" y="4789292"/>
              <a:ext cx="88200" cy="185760"/>
              <a:chOff x="10828643" y="4789292"/>
              <a:chExt cx="88200" cy="18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DA02867-CDE2-016E-3C6D-12483CF41284}"/>
                      </a:ext>
                    </a:extLst>
                  </p14:cNvPr>
                  <p14:cNvContentPartPr/>
                  <p14:nvPr/>
                </p14:nvContentPartPr>
                <p14:xfrm>
                  <a:off x="10828643" y="4789292"/>
                  <a:ext cx="88200" cy="1857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DA02867-CDE2-016E-3C6D-12483CF4128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820003" y="4780652"/>
                    <a:ext cx="10584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5327498-72B9-97EF-C77F-40E95C4BBC4F}"/>
                      </a:ext>
                    </a:extLst>
                  </p14:cNvPr>
                  <p14:cNvContentPartPr/>
                  <p14:nvPr/>
                </p14:nvContentPartPr>
                <p14:xfrm>
                  <a:off x="10842323" y="4935812"/>
                  <a:ext cx="58320" cy="46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5327498-72B9-97EF-C77F-40E95C4BBC4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833683" y="4927172"/>
                    <a:ext cx="75960" cy="22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45D189D-FEC0-78DF-87A3-CA0010DDE6BA}"/>
                    </a:ext>
                  </a:extLst>
                </p14:cNvPr>
                <p14:cNvContentPartPr/>
                <p14:nvPr/>
              </p14:nvContentPartPr>
              <p14:xfrm>
                <a:off x="10863203" y="5539532"/>
                <a:ext cx="84600" cy="117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45D189D-FEC0-78DF-87A3-CA0010DDE6B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54563" y="5530532"/>
                  <a:ext cx="102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609093D-089E-F48E-0C6E-5F5F72824C58}"/>
                    </a:ext>
                  </a:extLst>
                </p14:cNvPr>
                <p14:cNvContentPartPr/>
                <p14:nvPr/>
              </p14:nvContentPartPr>
              <p14:xfrm>
                <a:off x="8705363" y="5224172"/>
                <a:ext cx="3600" cy="141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609093D-089E-F48E-0C6E-5F5F72824C5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96723" y="5215532"/>
                  <a:ext cx="21240" cy="159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86C8BB5-C6D1-C7D3-6C85-3283FD6C5A93}"/>
                </a:ext>
              </a:extLst>
            </p:cNvPr>
            <p:cNvGrpSpPr/>
            <p:nvPr/>
          </p:nvGrpSpPr>
          <p:grpSpPr>
            <a:xfrm>
              <a:off x="8489363" y="5479052"/>
              <a:ext cx="369720" cy="138960"/>
              <a:chOff x="8489363" y="5479052"/>
              <a:chExt cx="369720" cy="13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AE15871F-6182-94E9-A3BE-12CC7572DB79}"/>
                      </a:ext>
                    </a:extLst>
                  </p14:cNvPr>
                  <p14:cNvContentPartPr/>
                  <p14:nvPr/>
                </p14:nvContentPartPr>
                <p14:xfrm>
                  <a:off x="8489363" y="5548892"/>
                  <a:ext cx="83880" cy="756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AE15871F-6182-94E9-A3BE-12CC7572DB7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8480723" y="5539892"/>
                    <a:ext cx="10152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C5B8CC3B-B482-3351-46FE-0333119F7715}"/>
                      </a:ext>
                    </a:extLst>
                  </p14:cNvPr>
                  <p14:cNvContentPartPr/>
                  <p14:nvPr/>
                </p14:nvContentPartPr>
                <p14:xfrm>
                  <a:off x="8616083" y="5479052"/>
                  <a:ext cx="10440" cy="13860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C5B8CC3B-B482-3351-46FE-0333119F771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8607443" y="5470052"/>
                    <a:ext cx="2808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C0B3C5F6-8EC8-6120-D9BA-34583387C8E9}"/>
                      </a:ext>
                    </a:extLst>
                  </p14:cNvPr>
                  <p14:cNvContentPartPr/>
                  <p14:nvPr/>
                </p14:nvContentPartPr>
                <p14:xfrm>
                  <a:off x="8679803" y="5617652"/>
                  <a:ext cx="360" cy="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C0B3C5F6-8EC8-6120-D9BA-34583387C8E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8670803" y="560901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FB43762A-5F26-1DEB-D0A7-2A31AC94FCDA}"/>
                      </a:ext>
                    </a:extLst>
                  </p14:cNvPr>
                  <p14:cNvContentPartPr/>
                  <p14:nvPr/>
                </p14:nvContentPartPr>
                <p14:xfrm>
                  <a:off x="8699963" y="5512532"/>
                  <a:ext cx="91080" cy="6480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FB43762A-5F26-1DEB-D0A7-2A31AC94FCD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8690963" y="5503532"/>
                    <a:ext cx="10872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98A87A67-083B-1CC3-1813-CC44FBC3C8E1}"/>
                      </a:ext>
                    </a:extLst>
                  </p14:cNvPr>
                  <p14:cNvContentPartPr/>
                  <p14:nvPr/>
                </p14:nvContentPartPr>
                <p14:xfrm>
                  <a:off x="8824163" y="5497412"/>
                  <a:ext cx="34920" cy="939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98A87A67-083B-1CC3-1813-CC44FBC3C8E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8815163" y="5488412"/>
                    <a:ext cx="52560" cy="111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54E4CA5-CAFF-5A30-B7FF-1166095DA2B7}"/>
                </a:ext>
              </a:extLst>
            </p:cNvPr>
            <p:cNvGrpSpPr/>
            <p:nvPr/>
          </p:nvGrpSpPr>
          <p:grpSpPr>
            <a:xfrm>
              <a:off x="8666843" y="4948052"/>
              <a:ext cx="89640" cy="185400"/>
              <a:chOff x="8666843" y="4948052"/>
              <a:chExt cx="89640" cy="18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75E6E705-397A-ADF2-18A8-83379ACD5800}"/>
                      </a:ext>
                    </a:extLst>
                  </p14:cNvPr>
                  <p14:cNvContentPartPr/>
                  <p14:nvPr/>
                </p14:nvContentPartPr>
                <p14:xfrm>
                  <a:off x="8673323" y="4955612"/>
                  <a:ext cx="4320" cy="1396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75E6E705-397A-ADF2-18A8-83379ACD5800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8664323" y="4946972"/>
                    <a:ext cx="2196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F9D7578-2DAF-77B7-5D30-FBC034A8CF7D}"/>
                      </a:ext>
                    </a:extLst>
                  </p14:cNvPr>
                  <p14:cNvContentPartPr/>
                  <p14:nvPr/>
                </p14:nvContentPartPr>
                <p14:xfrm>
                  <a:off x="8666843" y="4948052"/>
                  <a:ext cx="89640" cy="1854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F9D7578-2DAF-77B7-5D30-FBC034A8CF7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657843" y="4939052"/>
                    <a:ext cx="107280" cy="203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CB366D9-94D4-F5B7-110D-0D0DDE63E8D1}"/>
                    </a:ext>
                  </a:extLst>
                </p14:cNvPr>
                <p14:cNvContentPartPr/>
                <p14:nvPr/>
              </p14:nvContentPartPr>
              <p14:xfrm>
                <a:off x="10155083" y="5183132"/>
                <a:ext cx="6840" cy="180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CB366D9-94D4-F5B7-110D-0D0DDE63E8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46443" y="5174492"/>
                  <a:ext cx="24480" cy="197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B254312-05A1-C349-F9E9-A2CDEB3899C9}"/>
                </a:ext>
              </a:extLst>
            </p:cNvPr>
            <p:cNvGrpSpPr/>
            <p:nvPr/>
          </p:nvGrpSpPr>
          <p:grpSpPr>
            <a:xfrm>
              <a:off x="10102163" y="5484092"/>
              <a:ext cx="281160" cy="139320"/>
              <a:chOff x="10102163" y="5484092"/>
              <a:chExt cx="281160" cy="13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7F506B6A-BDC1-B1C3-EC63-A29B878A1882}"/>
                      </a:ext>
                    </a:extLst>
                  </p14:cNvPr>
                  <p14:cNvContentPartPr/>
                  <p14:nvPr/>
                </p14:nvContentPartPr>
                <p14:xfrm>
                  <a:off x="10102163" y="5506412"/>
                  <a:ext cx="2880" cy="1170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7F506B6A-BDC1-B1C3-EC63-A29B878A188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0093523" y="5497772"/>
                    <a:ext cx="2052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A05FD372-E940-37CC-F74C-94458ED605E5}"/>
                      </a:ext>
                    </a:extLst>
                  </p14:cNvPr>
                  <p14:cNvContentPartPr/>
                  <p14:nvPr/>
                </p14:nvContentPartPr>
                <p14:xfrm>
                  <a:off x="10160123" y="5606852"/>
                  <a:ext cx="360" cy="46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A05FD372-E940-37CC-F74C-94458ED605E5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0151483" y="5598212"/>
                    <a:ext cx="1800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DCE375A-71F5-E538-FFDB-16CA43D631FA}"/>
                      </a:ext>
                    </a:extLst>
                  </p14:cNvPr>
                  <p14:cNvContentPartPr/>
                  <p14:nvPr/>
                </p14:nvContentPartPr>
                <p14:xfrm>
                  <a:off x="10175603" y="5502812"/>
                  <a:ext cx="123120" cy="993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DCE375A-71F5-E538-FFDB-16CA43D631FA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0166603" y="5494172"/>
                    <a:ext cx="14076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4D4CE868-7A83-8EEE-4E3C-C700225B9F64}"/>
                      </a:ext>
                    </a:extLst>
                  </p14:cNvPr>
                  <p14:cNvContentPartPr/>
                  <p14:nvPr/>
                </p14:nvContentPartPr>
                <p14:xfrm>
                  <a:off x="10315283" y="5484092"/>
                  <a:ext cx="68040" cy="1026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4D4CE868-7A83-8EEE-4E3C-C700225B9F6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0306283" y="5475452"/>
                    <a:ext cx="85680" cy="12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058C6BB-C08F-4793-7224-3D82292FF8F4}"/>
                </a:ext>
              </a:extLst>
            </p:cNvPr>
            <p:cNvGrpSpPr/>
            <p:nvPr/>
          </p:nvGrpSpPr>
          <p:grpSpPr>
            <a:xfrm>
              <a:off x="10065803" y="4901252"/>
              <a:ext cx="216000" cy="197280"/>
              <a:chOff x="10065803" y="4901252"/>
              <a:chExt cx="216000" cy="19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B2EC159B-95D4-9A3C-F5C1-99216A661A9F}"/>
                      </a:ext>
                    </a:extLst>
                  </p14:cNvPr>
                  <p14:cNvContentPartPr/>
                  <p14:nvPr/>
                </p14:nvContentPartPr>
                <p14:xfrm>
                  <a:off x="10065803" y="4920332"/>
                  <a:ext cx="11880" cy="16344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B2EC159B-95D4-9A3C-F5C1-99216A661A9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0057163" y="4911692"/>
                    <a:ext cx="2952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013F9CAA-C121-1F40-33A1-13C834FD1345}"/>
                      </a:ext>
                    </a:extLst>
                  </p14:cNvPr>
                  <p14:cNvContentPartPr/>
                  <p14:nvPr/>
                </p14:nvContentPartPr>
                <p14:xfrm>
                  <a:off x="10142843" y="4956692"/>
                  <a:ext cx="11160" cy="1173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013F9CAA-C121-1F40-33A1-13C834FD134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0133843" y="4948052"/>
                    <a:ext cx="2880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98F6DA61-0135-62F9-399E-9751CE16C405}"/>
                      </a:ext>
                    </a:extLst>
                  </p14:cNvPr>
                  <p14:cNvContentPartPr/>
                  <p14:nvPr/>
                </p14:nvContentPartPr>
                <p14:xfrm>
                  <a:off x="10164803" y="4965692"/>
                  <a:ext cx="65880" cy="1123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98F6DA61-0135-62F9-399E-9751CE16C40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0155803" y="4956692"/>
                    <a:ext cx="8352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AFB14C6F-BA30-D87B-D6C9-27D6BB918C54}"/>
                      </a:ext>
                    </a:extLst>
                  </p14:cNvPr>
                  <p14:cNvContentPartPr/>
                  <p14:nvPr/>
                </p14:nvContentPartPr>
                <p14:xfrm>
                  <a:off x="10279283" y="4901252"/>
                  <a:ext cx="2520" cy="19728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AFB14C6F-BA30-D87B-D6C9-27D6BB918C54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0270283" y="4892252"/>
                    <a:ext cx="20160" cy="214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D26BEE5-69D3-580F-61B4-A16A71BFCFBE}"/>
                    </a:ext>
                  </a:extLst>
                </p14:cNvPr>
                <p14:cNvContentPartPr/>
                <p14:nvPr/>
              </p14:nvContentPartPr>
              <p14:xfrm>
                <a:off x="10728923" y="4692452"/>
                <a:ext cx="308160" cy="1068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D26BEE5-69D3-580F-61B4-A16A71BFCFB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720283" y="4683452"/>
                  <a:ext cx="325800" cy="108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103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B262151-2583-EB44-B077-E17E393BCD3A}"/>
              </a:ext>
            </a:extLst>
          </p:cNvPr>
          <p:cNvSpPr txBox="1"/>
          <p:nvPr/>
        </p:nvSpPr>
        <p:spPr>
          <a:xfrm>
            <a:off x="6256765" y="1135452"/>
            <a:ext cx="55413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when starting with a Normal distribution, we get a result that is very common!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r>
              <a:rPr lang="en-US" u="sng" dirty="0"/>
              <a:t>Standard Normal Curve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a specific Normal distribution that has mean mean 𝜇 = 0 and standard deviation 𝞂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 random variable follows a Standard Normal distribution then,</a:t>
            </a:r>
          </a:p>
          <a:p>
            <a:r>
              <a:rPr lang="en-US" dirty="0"/>
              <a:t>	Z ~ Normal(𝜇 = 0, 𝞂 =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6C270-94B5-FC48-9D2D-CB01C476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63355"/>
            <a:ext cx="11360800" cy="763600"/>
          </a:xfrm>
        </p:spPr>
        <p:txBody>
          <a:bodyPr/>
          <a:lstStyle/>
          <a:p>
            <a:r>
              <a:rPr lang="en-US" dirty="0"/>
              <a:t>Z-Scores and Standard Normal Curve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5608F7-5411-2523-E1BE-D791FFB9FEEB}"/>
              </a:ext>
            </a:extLst>
          </p:cNvPr>
          <p:cNvGrpSpPr/>
          <p:nvPr/>
        </p:nvGrpSpPr>
        <p:grpSpPr>
          <a:xfrm>
            <a:off x="6096000" y="2022479"/>
            <a:ext cx="5541339" cy="1926670"/>
            <a:chOff x="6096000" y="2022479"/>
            <a:chExt cx="5541339" cy="1926670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1C0AE01D-CF21-A14B-A041-321886C70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022479"/>
              <a:ext cx="5541339" cy="1748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E42A9F-BC38-AB46-946E-2CD840019C9F}"/>
                </a:ext>
              </a:extLst>
            </p:cNvPr>
            <p:cNvSpPr txBox="1"/>
            <p:nvPr/>
          </p:nvSpPr>
          <p:spPr>
            <a:xfrm>
              <a:off x="9623646" y="3779872"/>
              <a:ext cx="2013693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https://</a:t>
              </a:r>
              <a:r>
                <a:rPr lang="en-US" sz="500" dirty="0" err="1"/>
                <a:t>www.mathsisfun.com</a:t>
              </a:r>
              <a:r>
                <a:rPr lang="en-US" sz="500" dirty="0"/>
                <a:t>/data/standard-normal-</a:t>
              </a:r>
              <a:r>
                <a:rPr lang="en-US" sz="500" dirty="0" err="1"/>
                <a:t>distribution.html</a:t>
              </a:r>
              <a:endParaRPr lang="en-US" sz="5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C2919A-AC4A-3F4E-985D-BC67DBC971DC}"/>
                  </a:ext>
                </a:extLst>
              </p:cNvPr>
              <p:cNvSpPr txBox="1"/>
              <p:nvPr/>
            </p:nvSpPr>
            <p:spPr>
              <a:xfrm>
                <a:off x="393895" y="1881265"/>
                <a:ext cx="4623581" cy="3786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can standardize ANY distribution, i.e. turn it into z-scores.</a:t>
                </a:r>
              </a:p>
              <a:p>
                <a:endParaRPr lang="en-US" dirty="0"/>
              </a:p>
              <a:p>
                <a:r>
                  <a:rPr lang="en-US" dirty="0"/>
                  <a:t>** After standardizing (i.e. converting to Z), our </a:t>
                </a:r>
                <a:r>
                  <a:rPr lang="en-US" u="sng" dirty="0"/>
                  <a:t>new</a:t>
                </a:r>
                <a:r>
                  <a:rPr lang="en-US" dirty="0"/>
                  <a:t> distribution has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 	if x = µ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SD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(This is why the </a:t>
                </a:r>
                <a:r>
                  <a:rPr lang="en-US" dirty="0">
                    <a:ea typeface="Cambria Math" panose="02040503050406030204" pitchFamily="18" charset="0"/>
                  </a:rPr>
                  <a:t>new Z-scores scale has </a:t>
                </a:r>
                <a:r>
                  <a:rPr lang="en-US" b="0" dirty="0">
                    <a:ea typeface="Cambria Math" panose="02040503050406030204" pitchFamily="18" charset="0"/>
                  </a:rPr>
                  <a:t>“steps” equal to 1, which represent 1 SD, 1 Z-score)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C2919A-AC4A-3F4E-985D-BC67DBC97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95" y="1881265"/>
                <a:ext cx="4623581" cy="3786934"/>
              </a:xfrm>
              <a:prstGeom prst="rect">
                <a:avLst/>
              </a:prstGeom>
              <a:blipFill>
                <a:blip r:embed="rId3"/>
                <a:stretch>
                  <a:fillRect l="-1370" t="-1003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0347B46-DCB1-F047-A6D6-641A53F6AA9C}"/>
              </a:ext>
            </a:extLst>
          </p:cNvPr>
          <p:cNvSpPr txBox="1"/>
          <p:nvPr/>
        </p:nvSpPr>
        <p:spPr>
          <a:xfrm>
            <a:off x="415600" y="1374598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Z-Score - Conceptual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19D32-C8F8-B94A-92E6-8AEE03D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368" y="5607384"/>
            <a:ext cx="1993736" cy="125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9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415600" y="709318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457200" indent="-457200"/>
            <a:r>
              <a:rPr lang="en-US" sz="2000" dirty="0"/>
              <a:t>Return to Empirical!</a:t>
            </a:r>
          </a:p>
          <a:p>
            <a:pPr marL="457200" indent="-457200"/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Empirical Rule (68, 95, 99.7 Rule)</a:t>
            </a:r>
            <a:endParaRPr lang="en" sz="2000" u="sng" dirty="0"/>
          </a:p>
          <a:p>
            <a:pPr marL="0" indent="0">
              <a:buNone/>
            </a:pPr>
            <a:endParaRPr lang="en" sz="2000" dirty="0"/>
          </a:p>
          <a:p>
            <a:pPr marL="0" indent="0">
              <a:buNone/>
            </a:pPr>
            <a:r>
              <a:rPr lang="en-US" sz="2000" dirty="0"/>
              <a:t>If we have a </a:t>
            </a:r>
            <a:r>
              <a:rPr lang="en-US" sz="2000" u="sng" dirty="0"/>
              <a:t>Normal distribution</a:t>
            </a:r>
            <a:r>
              <a:rPr lang="en-US" sz="2000" dirty="0"/>
              <a:t>:</a:t>
            </a:r>
            <a:endParaRPr sz="2000" dirty="0"/>
          </a:p>
          <a:p>
            <a:pPr>
              <a:spcBef>
                <a:spcPts val="2133"/>
              </a:spcBef>
            </a:pPr>
            <a:r>
              <a:rPr lang="en" sz="2000" dirty="0"/>
              <a:t>Roughly 68% of the data is within 1 SD of the mean, </a:t>
            </a:r>
            <a:r>
              <a:rPr lang="en" sz="2000" dirty="0">
                <a:solidFill>
                  <a:srgbClr val="00B0F0"/>
                </a:solidFill>
              </a:rPr>
              <a:t>1 Z-SCORE!</a:t>
            </a:r>
            <a:endParaRPr sz="2000" dirty="0">
              <a:solidFill>
                <a:srgbClr val="00B0F0"/>
              </a:solidFill>
            </a:endParaRPr>
          </a:p>
          <a:p>
            <a:r>
              <a:rPr lang="en" sz="2000" dirty="0"/>
              <a:t>Roughly 95% of the data is within 2 SDs of the mean, </a:t>
            </a:r>
            <a:r>
              <a:rPr lang="en" sz="2000" dirty="0">
                <a:solidFill>
                  <a:srgbClr val="00B0F0"/>
                </a:solidFill>
              </a:rPr>
              <a:t>2 Z-SCORES!</a:t>
            </a:r>
            <a:endParaRPr sz="2000" dirty="0">
              <a:solidFill>
                <a:srgbClr val="00B0F0"/>
              </a:solidFill>
            </a:endParaRPr>
          </a:p>
          <a:p>
            <a:r>
              <a:rPr lang="en" sz="2000" dirty="0"/>
              <a:t>Roughly 99.7% (nearly all) of the data is within 3 SDs of the mean, </a:t>
            </a:r>
            <a:r>
              <a:rPr lang="en" sz="2000" dirty="0">
                <a:solidFill>
                  <a:srgbClr val="00B0F0"/>
                </a:solidFill>
              </a:rPr>
              <a:t>3 Z-SCORES!</a:t>
            </a:r>
          </a:p>
          <a:p>
            <a:endParaRPr lang="en" sz="2000" dirty="0">
              <a:solidFill>
                <a:srgbClr val="00B0F0"/>
              </a:solidFill>
            </a:endParaRPr>
          </a:p>
          <a:p>
            <a:pPr marL="152396" indent="0">
              <a:buNone/>
            </a:pPr>
            <a:r>
              <a:rPr lang="en" sz="2000" dirty="0"/>
              <a:t>We can also break the curve down into smaller sections and find those probabilities!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08E9F7-D1FB-5247-B277-8D7898F8DC41}"/>
              </a:ext>
            </a:extLst>
          </p:cNvPr>
          <p:cNvSpPr txBox="1">
            <a:spLocks/>
          </p:cNvSpPr>
          <p:nvPr/>
        </p:nvSpPr>
        <p:spPr>
          <a:xfrm>
            <a:off x="415600" y="46537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Empirical Rule Again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A0507A-9C56-269B-94AE-551592B24A91}"/>
              </a:ext>
            </a:extLst>
          </p:cNvPr>
          <p:cNvGrpSpPr/>
          <p:nvPr/>
        </p:nvGrpSpPr>
        <p:grpSpPr>
          <a:xfrm>
            <a:off x="415600" y="4176729"/>
            <a:ext cx="4477432" cy="2846265"/>
            <a:chOff x="17256" y="4481529"/>
            <a:chExt cx="4477432" cy="28462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6E78F6-C15A-4CD8-113A-7E9C28A5C3E2}"/>
                </a:ext>
              </a:extLst>
            </p:cNvPr>
            <p:cNvSpPr txBox="1"/>
            <p:nvPr/>
          </p:nvSpPr>
          <p:spPr>
            <a:xfrm>
              <a:off x="17256" y="6352460"/>
              <a:ext cx="12715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math.net</a:t>
              </a:r>
              <a:r>
                <a:rPr lang="en-US" sz="700" dirty="0"/>
                <a:t>/normal-distribution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1EE93F-CCCF-0198-9F39-DA5DCD5A5122}"/>
                </a:ext>
              </a:extLst>
            </p:cNvPr>
            <p:cNvGrpSpPr/>
            <p:nvPr/>
          </p:nvGrpSpPr>
          <p:grpSpPr>
            <a:xfrm>
              <a:off x="992374" y="4481529"/>
              <a:ext cx="3502314" cy="2846265"/>
              <a:chOff x="1081076" y="4131704"/>
              <a:chExt cx="3502314" cy="284626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B432740-8A11-30C5-48F9-11F373C2D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1076" y="4131704"/>
                <a:ext cx="3502314" cy="166100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7C67A8D-EDF1-BB91-98CB-8FE09C635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3405" y="5792708"/>
                <a:ext cx="2912356" cy="1185261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7F5F93-6F10-7CE5-5188-00DA47C1867E}"/>
              </a:ext>
            </a:extLst>
          </p:cNvPr>
          <p:cNvGrpSpPr/>
          <p:nvPr/>
        </p:nvGrpSpPr>
        <p:grpSpPr>
          <a:xfrm>
            <a:off x="6096000" y="4312252"/>
            <a:ext cx="4023670" cy="2419971"/>
            <a:chOff x="6096000" y="4312252"/>
            <a:chExt cx="4023670" cy="2419971"/>
          </a:xfrm>
        </p:grpSpPr>
        <p:pic>
          <p:nvPicPr>
            <p:cNvPr id="1030" name="Picture 6" descr="The Normal Distribution">
              <a:extLst>
                <a:ext uri="{FF2B5EF4-FFF2-40B4-BE49-F238E27FC236}">
                  <a16:creationId xmlns:a16="http://schemas.microsoft.com/office/drawing/2014/main" id="{1BB69081-2751-68B5-28F0-313EC7B08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312252"/>
              <a:ext cx="4023670" cy="224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BADA7A-9509-2CBA-C026-D8437FFB7A6B}"/>
                </a:ext>
              </a:extLst>
            </p:cNvPr>
            <p:cNvSpPr txBox="1"/>
            <p:nvPr/>
          </p:nvSpPr>
          <p:spPr>
            <a:xfrm>
              <a:off x="8800424" y="6532168"/>
              <a:ext cx="126509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spot.pcc.edu</a:t>
              </a:r>
              <a:r>
                <a:rPr lang="en-US" sz="700" dirty="0"/>
                <a:t>/~</a:t>
              </a:r>
              <a:r>
                <a:rPr lang="en-US" sz="700" dirty="0" err="1"/>
                <a:t>evega</a:t>
              </a:r>
              <a:r>
                <a:rPr lang="en-US" sz="700" dirty="0"/>
                <a:t>/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9906-F3C1-2448-BC17-F08F0EAD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407"/>
            <a:ext cx="11360800" cy="763600"/>
          </a:xfrm>
        </p:spPr>
        <p:txBody>
          <a:bodyPr/>
          <a:lstStyle/>
          <a:p>
            <a:r>
              <a:rPr lang="en-US" dirty="0"/>
              <a:t>LCQ: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CA82C-3D09-1945-B943-B8F1EBD36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6377" y="411214"/>
            <a:ext cx="6371789" cy="6035571"/>
          </a:xfrm>
        </p:spPr>
        <p:txBody>
          <a:bodyPr/>
          <a:lstStyle/>
          <a:p>
            <a:pPr marL="152396" indent="0">
              <a:buNone/>
            </a:pPr>
            <a:r>
              <a:rPr lang="en-US" sz="1600" b="1" dirty="0"/>
              <a:t>Setup</a:t>
            </a:r>
            <a:r>
              <a:rPr lang="en-US" sz="1600" dirty="0"/>
              <a:t>: Oak trees heights follow a normal distribution with mean 75 m and standard deviation 7 m.</a:t>
            </a:r>
            <a:endParaRPr lang="en-US" sz="1600" i="1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r>
              <a:rPr lang="en-US" sz="1600" dirty="0"/>
              <a:t>a) The 50</a:t>
            </a:r>
            <a:r>
              <a:rPr lang="en-US" sz="1600" baseline="30000" dirty="0"/>
              <a:t>th</a:t>
            </a:r>
            <a:r>
              <a:rPr lang="en-US" sz="1600" dirty="0"/>
              <a:t> Percentile of tree heights corresponds to what height?</a:t>
            </a: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r>
              <a:rPr lang="en-US" sz="1600" dirty="0"/>
              <a:t>b) What percentile is a height of 68m?</a:t>
            </a: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r>
              <a:rPr lang="en-US" sz="1600" dirty="0"/>
              <a:t>c) What percent of trees are taller than 89 m?</a:t>
            </a: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i="1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r>
              <a:rPr lang="en-US" sz="1600" dirty="0"/>
              <a:t>d) What heights would be considered outliers?</a:t>
            </a:r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endParaRPr lang="en-US" sz="1600" dirty="0"/>
          </a:p>
          <a:p>
            <a:pPr marL="152396" indent="0">
              <a:buNone/>
            </a:pPr>
            <a:r>
              <a:rPr lang="en-US" sz="1600" dirty="0"/>
              <a:t>e) Is a tree height of 60 m more extreme than a height of 92 m? Why or why not?</a:t>
            </a:r>
          </a:p>
          <a:p>
            <a:pPr marL="152396" indent="0">
              <a:buNone/>
            </a:pPr>
            <a:endParaRPr lang="en-US" sz="1600" i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4286A-97BD-CD41-8AE3-433AC38E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4" y="790007"/>
            <a:ext cx="3549650" cy="2801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B9549-6511-3A48-B698-94376E23B767}"/>
              </a:ext>
            </a:extLst>
          </p:cNvPr>
          <p:cNvSpPr txBox="1"/>
          <p:nvPr/>
        </p:nvSpPr>
        <p:spPr>
          <a:xfrm>
            <a:off x="782142" y="3628329"/>
            <a:ext cx="20136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https://</a:t>
            </a:r>
            <a:r>
              <a:rPr lang="en-US" sz="500" dirty="0" err="1"/>
              <a:t>www.mathsisfun.com</a:t>
            </a:r>
            <a:r>
              <a:rPr lang="en-US" sz="500" dirty="0"/>
              <a:t>/data/standard-normal-</a:t>
            </a:r>
            <a:r>
              <a:rPr lang="en-US" sz="500" dirty="0" err="1"/>
              <a:t>distribution.html</a:t>
            </a:r>
            <a:endParaRPr lang="en-US" sz="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48CE2EF-BA07-F542-820B-D9F178D2A1E4}"/>
                  </a:ext>
                </a:extLst>
              </p14:cNvPr>
              <p14:cNvContentPartPr/>
              <p14:nvPr/>
            </p14:nvContentPartPr>
            <p14:xfrm>
              <a:off x="8686643" y="5232812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48CE2EF-BA07-F542-820B-D9F178D2A1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77643" y="522381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C5CAB70-DEFA-A6A1-501D-79FF5976CF8B}"/>
              </a:ext>
            </a:extLst>
          </p:cNvPr>
          <p:cNvGrpSpPr/>
          <p:nvPr/>
        </p:nvGrpSpPr>
        <p:grpSpPr>
          <a:xfrm>
            <a:off x="875351" y="3834461"/>
            <a:ext cx="4089509" cy="2881998"/>
            <a:chOff x="923694" y="3956414"/>
            <a:chExt cx="4089509" cy="28819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180A83-9792-58F7-1ECB-F8B342355846}"/>
                </a:ext>
              </a:extLst>
            </p:cNvPr>
            <p:cNvGrpSpPr/>
            <p:nvPr/>
          </p:nvGrpSpPr>
          <p:grpSpPr>
            <a:xfrm>
              <a:off x="923694" y="3956414"/>
              <a:ext cx="4089509" cy="2362652"/>
              <a:chOff x="923694" y="3944400"/>
              <a:chExt cx="4089509" cy="2362652"/>
            </a:xfrm>
          </p:grpSpPr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6ABCF518-6202-4A84-94B6-E8547637E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694" y="3944400"/>
                <a:ext cx="3455317" cy="19279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919259-DB9D-F55F-BB1D-DAE19E1EC66D}"/>
                  </a:ext>
                </a:extLst>
              </p:cNvPr>
              <p:cNvGrpSpPr/>
              <p:nvPr/>
            </p:nvGrpSpPr>
            <p:grpSpPr>
              <a:xfrm>
                <a:off x="932243" y="4005572"/>
                <a:ext cx="4080960" cy="2301480"/>
                <a:chOff x="932243" y="4005572"/>
                <a:chExt cx="4080960" cy="2301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4F6E9C60-E162-A4C2-5496-E5380C54FF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44043" y="5807732"/>
                    <a:ext cx="15480" cy="14796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4F6E9C60-E162-A4C2-5496-E5380C54FFFF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635043" y="5798710"/>
                      <a:ext cx="33120" cy="1656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F6C21EEF-EDB4-D169-FF5F-89F1DE13D6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48763" y="5795492"/>
                    <a:ext cx="19440" cy="19080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F6C21EEF-EDB4-D169-FF5F-89F1DE13D614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3139763" y="5786492"/>
                      <a:ext cx="37080" cy="20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04360256-213F-08DB-A06C-6E7940F442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91643" y="5773892"/>
                    <a:ext cx="12240" cy="17028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04360256-213F-08DB-A06C-6E7940F44283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3682643" y="5764892"/>
                      <a:ext cx="29880" cy="18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F4635745-ECED-A8AD-95C9-EC5A588D62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1083" y="5808452"/>
                    <a:ext cx="15120" cy="11556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F4635745-ECED-A8AD-95C9-EC5A588D6294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152292" y="5799452"/>
                      <a:ext cx="32350" cy="13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B56537C7-A204-58EF-1E2D-AE1CA02EA5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23" y="5750492"/>
                    <a:ext cx="360" cy="18684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B56537C7-A204-58EF-1E2D-AE1CA02EA507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2078123" y="5741509"/>
                      <a:ext cx="18000" cy="2044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40" name="Ink 39">
                      <a:extLst>
                        <a:ext uri="{FF2B5EF4-FFF2-40B4-BE49-F238E27FC236}">
                          <a16:creationId xmlns:a16="http://schemas.microsoft.com/office/drawing/2014/main" id="{65C653A2-E6A3-1B25-2915-D35624924C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9443" y="5742212"/>
                    <a:ext cx="360" cy="207720"/>
                  </p14:xfrm>
                </p:contentPart>
              </mc:Choice>
              <mc:Fallback xmlns="">
                <p:pic>
                  <p:nvPicPr>
                    <p:cNvPr id="40" name="Ink 39">
                      <a:extLst>
                        <a:ext uri="{FF2B5EF4-FFF2-40B4-BE49-F238E27FC236}">
                          <a16:creationId xmlns:a16="http://schemas.microsoft.com/office/drawing/2014/main" id="{65C653A2-E6A3-1B25-2915-D35624924CE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1560443" y="5733196"/>
                      <a:ext cx="18000" cy="2253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4427F260-E537-D579-6212-7FBE1EAA7C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0803" y="5777492"/>
                    <a:ext cx="360" cy="22248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4427F260-E537-D579-6212-7FBE1EAA7C8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1101803" y="5768492"/>
                      <a:ext cx="18000" cy="2401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CB266CF-FC36-FCF8-4308-0840A55B8918}"/>
                    </a:ext>
                  </a:extLst>
                </p:cNvPr>
                <p:cNvGrpSpPr/>
                <p:nvPr/>
              </p:nvGrpSpPr>
              <p:grpSpPr>
                <a:xfrm>
                  <a:off x="4072883" y="6045332"/>
                  <a:ext cx="204120" cy="247680"/>
                  <a:chOff x="4072883" y="6045332"/>
                  <a:chExt cx="204120" cy="247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">
                    <p14:nvContentPartPr>
                      <p14:cNvPr id="91" name="Ink 90">
                        <a:extLst>
                          <a:ext uri="{FF2B5EF4-FFF2-40B4-BE49-F238E27FC236}">
                            <a16:creationId xmlns:a16="http://schemas.microsoft.com/office/drawing/2014/main" id="{960B3E90-9412-AAA7-8295-0177443CCA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72883" y="6045332"/>
                      <a:ext cx="81720" cy="247680"/>
                    </p14:xfrm>
                  </p:contentPart>
                </mc:Choice>
                <mc:Fallback xmlns="">
                  <p:pic>
                    <p:nvPicPr>
                      <p:cNvPr id="91" name="Ink 90">
                        <a:extLst>
                          <a:ext uri="{FF2B5EF4-FFF2-40B4-BE49-F238E27FC236}">
                            <a16:creationId xmlns:a16="http://schemas.microsoft.com/office/drawing/2014/main" id="{960B3E90-9412-AAA7-8295-0177443CCA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4063922" y="6036332"/>
                        <a:ext cx="99283" cy="265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">
                    <p14:nvContentPartPr>
                      <p14:cNvPr id="92" name="Ink 91">
                        <a:extLst>
                          <a:ext uri="{FF2B5EF4-FFF2-40B4-BE49-F238E27FC236}">
                            <a16:creationId xmlns:a16="http://schemas.microsoft.com/office/drawing/2014/main" id="{11A40B59-7806-EF1A-9860-BEC934382A6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763" y="6082772"/>
                      <a:ext cx="66240" cy="175680"/>
                    </p14:xfrm>
                  </p:contentPart>
                </mc:Choice>
                <mc:Fallback xmlns="">
                  <p:pic>
                    <p:nvPicPr>
                      <p:cNvPr id="92" name="Ink 91">
                        <a:extLst>
                          <a:ext uri="{FF2B5EF4-FFF2-40B4-BE49-F238E27FC236}">
                            <a16:creationId xmlns:a16="http://schemas.microsoft.com/office/drawing/2014/main" id="{11A40B59-7806-EF1A-9860-BEC934382A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201763" y="6073772"/>
                        <a:ext cx="83880" cy="19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5652A3A0-E847-2CA5-A200-E335F3FD7C7A}"/>
                    </a:ext>
                  </a:extLst>
                </p:cNvPr>
                <p:cNvGrpSpPr/>
                <p:nvPr/>
              </p:nvGrpSpPr>
              <p:grpSpPr>
                <a:xfrm>
                  <a:off x="932243" y="6073052"/>
                  <a:ext cx="208080" cy="233640"/>
                  <a:chOff x="932243" y="6073052"/>
                  <a:chExt cx="208080" cy="233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">
                    <p14:nvContentPartPr>
                      <p14:cNvPr id="89" name="Ink 88">
                        <a:extLst>
                          <a:ext uri="{FF2B5EF4-FFF2-40B4-BE49-F238E27FC236}">
                            <a16:creationId xmlns:a16="http://schemas.microsoft.com/office/drawing/2014/main" id="{49BA12B1-72E9-4788-B5F7-F931DC0FD03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2243" y="6078812"/>
                      <a:ext cx="71640" cy="147960"/>
                    </p14:xfrm>
                  </p:contentPart>
                </mc:Choice>
                <mc:Fallback xmlns="">
                  <p:pic>
                    <p:nvPicPr>
                      <p:cNvPr id="89" name="Ink 88">
                        <a:extLst>
                          <a:ext uri="{FF2B5EF4-FFF2-40B4-BE49-F238E27FC236}">
                            <a16:creationId xmlns:a16="http://schemas.microsoft.com/office/drawing/2014/main" id="{49BA12B1-72E9-4788-B5F7-F931DC0FD0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3243" y="6069812"/>
                        <a:ext cx="89280" cy="165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">
                    <p14:nvContentPartPr>
                      <p14:cNvPr id="90" name="Ink 89">
                        <a:extLst>
                          <a:ext uri="{FF2B5EF4-FFF2-40B4-BE49-F238E27FC236}">
                            <a16:creationId xmlns:a16="http://schemas.microsoft.com/office/drawing/2014/main" id="{0897FE1F-879D-CA70-7CC8-A9ADE2C2B99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5803" y="6073052"/>
                      <a:ext cx="74520" cy="233640"/>
                    </p14:xfrm>
                  </p:contentPart>
                </mc:Choice>
                <mc:Fallback xmlns="">
                  <p:pic>
                    <p:nvPicPr>
                      <p:cNvPr id="90" name="Ink 89">
                        <a:extLst>
                          <a:ext uri="{FF2B5EF4-FFF2-40B4-BE49-F238E27FC236}">
                            <a16:creationId xmlns:a16="http://schemas.microsoft.com/office/drawing/2014/main" id="{0897FE1F-879D-CA70-7CC8-A9ADE2C2B9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056803" y="6064052"/>
                        <a:ext cx="92160" cy="251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CDE461E4-191A-ED8A-1B6E-5A624250CC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04243" y="6054332"/>
                    <a:ext cx="87840" cy="180720"/>
                  </p14:xfrm>
                </p:contentPart>
              </mc:Choice>
              <mc:Fallback xmlns=""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CDE461E4-191A-ED8A-1B6E-5A624250CCE7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1895243" y="6045350"/>
                      <a:ext cx="105480" cy="1983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D6BDAC08-6DDD-F4BE-49D3-154C1DF37A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68763" y="6056492"/>
                    <a:ext cx="106200" cy="16884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D6BDAC08-6DDD-F4BE-49D3-154C1DF37A67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2059763" y="6047492"/>
                      <a:ext cx="123840" cy="18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69F5D638-9411-1362-7FB7-3ED59FC979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44163" y="6075932"/>
                    <a:ext cx="79920" cy="14832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69F5D638-9411-1362-7FB7-3ED59FC979CB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1435163" y="6066932"/>
                      <a:ext cx="97560" cy="165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55538460-49C5-F268-3982-67A32232D7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6403" y="6050372"/>
                    <a:ext cx="2880" cy="17856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55538460-49C5-F268-3982-67A32232D73B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1627403" y="6041354"/>
                      <a:ext cx="20520" cy="19623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B5835697-056E-43A6-82A7-ECE9AD58B48B}"/>
                    </a:ext>
                  </a:extLst>
                </p:cNvPr>
                <p:cNvGrpSpPr/>
                <p:nvPr/>
              </p:nvGrpSpPr>
              <p:grpSpPr>
                <a:xfrm>
                  <a:off x="2948243" y="6063692"/>
                  <a:ext cx="345600" cy="186480"/>
                  <a:chOff x="2948243" y="6063692"/>
                  <a:chExt cx="345600" cy="186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">
                    <p14:nvContentPartPr>
                      <p14:cNvPr id="87" name="Ink 86">
                        <a:extLst>
                          <a:ext uri="{FF2B5EF4-FFF2-40B4-BE49-F238E27FC236}">
                            <a16:creationId xmlns:a16="http://schemas.microsoft.com/office/drawing/2014/main" id="{33C392F4-BAFB-D7AC-140C-DB09EF13894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48243" y="6063692"/>
                      <a:ext cx="117360" cy="186480"/>
                    </p14:xfrm>
                  </p:contentPart>
                </mc:Choice>
                <mc:Fallback xmlns="">
                  <p:pic>
                    <p:nvPicPr>
                      <p:cNvPr id="87" name="Ink 86">
                        <a:extLst>
                          <a:ext uri="{FF2B5EF4-FFF2-40B4-BE49-F238E27FC236}">
                            <a16:creationId xmlns:a16="http://schemas.microsoft.com/office/drawing/2014/main" id="{33C392F4-BAFB-D7AC-140C-DB09EF1389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2939243" y="6054692"/>
                        <a:ext cx="135000" cy="20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">
                    <p14:nvContentPartPr>
                      <p14:cNvPr id="88" name="Ink 87">
                        <a:extLst>
                          <a:ext uri="{FF2B5EF4-FFF2-40B4-BE49-F238E27FC236}">
                            <a16:creationId xmlns:a16="http://schemas.microsoft.com/office/drawing/2014/main" id="{AE433E27-0CDC-8F1B-9F50-873725F69E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9843" y="6083492"/>
                      <a:ext cx="144000" cy="140760"/>
                    </p14:xfrm>
                  </p:contentPart>
                </mc:Choice>
                <mc:Fallback xmlns="">
                  <p:pic>
                    <p:nvPicPr>
                      <p:cNvPr id="88" name="Ink 87">
                        <a:extLst>
                          <a:ext uri="{FF2B5EF4-FFF2-40B4-BE49-F238E27FC236}">
                            <a16:creationId xmlns:a16="http://schemas.microsoft.com/office/drawing/2014/main" id="{AE433E27-0CDC-8F1B-9F50-873725F69E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3140843" y="6074492"/>
                        <a:ext cx="161640" cy="15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6D03DD4-3D57-A7BC-20A5-A45A5A480D4D}"/>
                    </a:ext>
                  </a:extLst>
                </p:cNvPr>
                <p:cNvGrpSpPr/>
                <p:nvPr/>
              </p:nvGrpSpPr>
              <p:grpSpPr>
                <a:xfrm>
                  <a:off x="3536483" y="6088892"/>
                  <a:ext cx="281160" cy="218160"/>
                  <a:chOff x="3536483" y="6088892"/>
                  <a:chExt cx="281160" cy="218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">
                    <p14:nvContentPartPr>
                      <p14:cNvPr id="85" name="Ink 84">
                        <a:extLst>
                          <a:ext uri="{FF2B5EF4-FFF2-40B4-BE49-F238E27FC236}">
                            <a16:creationId xmlns:a16="http://schemas.microsoft.com/office/drawing/2014/main" id="{C9DBB432-7039-D286-4C63-27D7FDEEB8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36483" y="6088892"/>
                      <a:ext cx="128880" cy="204120"/>
                    </p14:xfrm>
                  </p:contentPart>
                </mc:Choice>
                <mc:Fallback xmlns="">
                  <p:pic>
                    <p:nvPicPr>
                      <p:cNvPr id="85" name="Ink 84">
                        <a:extLst>
                          <a:ext uri="{FF2B5EF4-FFF2-40B4-BE49-F238E27FC236}">
                            <a16:creationId xmlns:a16="http://schemas.microsoft.com/office/drawing/2014/main" id="{C9DBB432-7039-D286-4C63-27D7FDEEB8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3527483" y="6079892"/>
                        <a:ext cx="146520" cy="22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7">
                    <p14:nvContentPartPr>
                      <p14:cNvPr id="86" name="Ink 85">
                        <a:extLst>
                          <a:ext uri="{FF2B5EF4-FFF2-40B4-BE49-F238E27FC236}">
                            <a16:creationId xmlns:a16="http://schemas.microsoft.com/office/drawing/2014/main" id="{DE90F19B-8ACC-A5B8-C7C6-A2906CBEFD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31963" y="6120212"/>
                      <a:ext cx="85680" cy="186840"/>
                    </p14:xfrm>
                  </p:contentPart>
                </mc:Choice>
                <mc:Fallback xmlns="">
                  <p:pic>
                    <p:nvPicPr>
                      <p:cNvPr id="86" name="Ink 85">
                        <a:extLst>
                          <a:ext uri="{FF2B5EF4-FFF2-40B4-BE49-F238E27FC236}">
                            <a16:creationId xmlns:a16="http://schemas.microsoft.com/office/drawing/2014/main" id="{DE90F19B-8ACC-A5B8-C7C6-A2906CBEFD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3722963" y="6111212"/>
                        <a:ext cx="103320" cy="204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D20961C-1557-5ABE-0587-8F8CA17B5906}"/>
                    </a:ext>
                  </a:extLst>
                </p:cNvPr>
                <p:cNvGrpSpPr/>
                <p:nvPr/>
              </p:nvGrpSpPr>
              <p:grpSpPr>
                <a:xfrm>
                  <a:off x="2447123" y="4005572"/>
                  <a:ext cx="313920" cy="2241360"/>
                  <a:chOff x="2447123" y="4005572"/>
                  <a:chExt cx="313920" cy="2241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">
                    <p14:nvContentPartPr>
                      <p14:cNvPr id="82" name="Ink 81">
                        <a:extLst>
                          <a:ext uri="{FF2B5EF4-FFF2-40B4-BE49-F238E27FC236}">
                            <a16:creationId xmlns:a16="http://schemas.microsoft.com/office/drawing/2014/main" id="{3F0700C2-FCFD-819A-A38D-E430F4B937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447123" y="6110132"/>
                      <a:ext cx="128520" cy="136800"/>
                    </p14:xfrm>
                  </p:contentPart>
                </mc:Choice>
                <mc:Fallback xmlns="">
                  <p:pic>
                    <p:nvPicPr>
                      <p:cNvPr id="82" name="Ink 81">
                        <a:extLst>
                          <a:ext uri="{FF2B5EF4-FFF2-40B4-BE49-F238E27FC236}">
                            <a16:creationId xmlns:a16="http://schemas.microsoft.com/office/drawing/2014/main" id="{3F0700C2-FCFD-819A-A38D-E430F4B937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2438123" y="6101156"/>
                        <a:ext cx="146160" cy="1543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">
                    <p14:nvContentPartPr>
                      <p14:cNvPr id="83" name="Ink 82">
                        <a:extLst>
                          <a:ext uri="{FF2B5EF4-FFF2-40B4-BE49-F238E27FC236}">
                            <a16:creationId xmlns:a16="http://schemas.microsoft.com/office/drawing/2014/main" id="{9B8769CF-C24C-FE2A-BDA4-86A80291E1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1683" y="6095732"/>
                      <a:ext cx="99360" cy="141840"/>
                    </p14:xfrm>
                  </p:contentPart>
                </mc:Choice>
                <mc:Fallback xmlns="">
                  <p:pic>
                    <p:nvPicPr>
                      <p:cNvPr id="83" name="Ink 82">
                        <a:extLst>
                          <a:ext uri="{FF2B5EF4-FFF2-40B4-BE49-F238E27FC236}">
                            <a16:creationId xmlns:a16="http://schemas.microsoft.com/office/drawing/2014/main" id="{9B8769CF-C24C-FE2A-BDA4-86A80291E1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2652683" y="6086732"/>
                        <a:ext cx="1170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">
                    <p14:nvContentPartPr>
                      <p14:cNvPr id="84" name="Ink 83">
                        <a:extLst>
                          <a:ext uri="{FF2B5EF4-FFF2-40B4-BE49-F238E27FC236}">
                            <a16:creationId xmlns:a16="http://schemas.microsoft.com/office/drawing/2014/main" id="{94D690F0-8404-FA38-BE25-AA5DABAF5B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46203" y="4005572"/>
                      <a:ext cx="56160" cy="1967760"/>
                    </p14:xfrm>
                  </p:contentPart>
                </mc:Choice>
                <mc:Fallback xmlns="">
                  <p:pic>
                    <p:nvPicPr>
                      <p:cNvPr id="84" name="Ink 83">
                        <a:extLst>
                          <a:ext uri="{FF2B5EF4-FFF2-40B4-BE49-F238E27FC236}">
                            <a16:creationId xmlns:a16="http://schemas.microsoft.com/office/drawing/2014/main" id="{94D690F0-8404-FA38-BE25-AA5DABAF5B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637203" y="3996570"/>
                        <a:ext cx="73800" cy="19854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AEF8018C-EFAC-9EA8-0495-75CFFB3E2F14}"/>
                    </a:ext>
                  </a:extLst>
                </p:cNvPr>
                <p:cNvGrpSpPr/>
                <p:nvPr/>
              </p:nvGrpSpPr>
              <p:grpSpPr>
                <a:xfrm>
                  <a:off x="1557923" y="5540612"/>
                  <a:ext cx="2184120" cy="299880"/>
                  <a:chOff x="1557923" y="5540612"/>
                  <a:chExt cx="2184120" cy="299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5">
                    <p14:nvContentPartPr>
                      <p14:cNvPr id="79" name="Ink 78">
                        <a:extLst>
                          <a:ext uri="{FF2B5EF4-FFF2-40B4-BE49-F238E27FC236}">
                            <a16:creationId xmlns:a16="http://schemas.microsoft.com/office/drawing/2014/main" id="{E2EBA8AE-88AD-69C8-E69A-A7C4B46146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57923" y="5641412"/>
                      <a:ext cx="7560" cy="199080"/>
                    </p14:xfrm>
                  </p:contentPart>
                </mc:Choice>
                <mc:Fallback xmlns="">
                  <p:pic>
                    <p:nvPicPr>
                      <p:cNvPr id="79" name="Ink 78">
                        <a:extLst>
                          <a:ext uri="{FF2B5EF4-FFF2-40B4-BE49-F238E27FC236}">
                            <a16:creationId xmlns:a16="http://schemas.microsoft.com/office/drawing/2014/main" id="{E2EBA8AE-88AD-69C8-E69A-A7C4B46146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48923" y="5632412"/>
                        <a:ext cx="25200" cy="21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7">
                    <p14:nvContentPartPr>
                      <p14:cNvPr id="80" name="Ink 79">
                        <a:extLst>
                          <a:ext uri="{FF2B5EF4-FFF2-40B4-BE49-F238E27FC236}">
                            <a16:creationId xmlns:a16="http://schemas.microsoft.com/office/drawing/2014/main" id="{5C524320-8070-F27C-F6FD-8EAD4683FA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84803" y="5688212"/>
                      <a:ext cx="6480" cy="137880"/>
                    </p14:xfrm>
                  </p:contentPart>
                </mc:Choice>
                <mc:Fallback xmlns="">
                  <p:pic>
                    <p:nvPicPr>
                      <p:cNvPr id="80" name="Ink 79">
                        <a:extLst>
                          <a:ext uri="{FF2B5EF4-FFF2-40B4-BE49-F238E27FC236}">
                            <a16:creationId xmlns:a16="http://schemas.microsoft.com/office/drawing/2014/main" id="{5C524320-8070-F27C-F6FD-8EAD4683FA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3675803" y="5679212"/>
                        <a:ext cx="24120" cy="155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9">
                    <p14:nvContentPartPr>
                      <p14:cNvPr id="81" name="Ink 80">
                        <a:extLst>
                          <a:ext uri="{FF2B5EF4-FFF2-40B4-BE49-F238E27FC236}">
                            <a16:creationId xmlns:a16="http://schemas.microsoft.com/office/drawing/2014/main" id="{EC6B4068-6998-FB69-12B8-375365DAE95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599683" y="5540612"/>
                      <a:ext cx="2142360" cy="110880"/>
                    </p14:xfrm>
                  </p:contentPart>
                </mc:Choice>
                <mc:Fallback xmlns="">
                  <p:pic>
                    <p:nvPicPr>
                      <p:cNvPr id="81" name="Ink 80">
                        <a:extLst>
                          <a:ext uri="{FF2B5EF4-FFF2-40B4-BE49-F238E27FC236}">
                            <a16:creationId xmlns:a16="http://schemas.microsoft.com/office/drawing/2014/main" id="{EC6B4068-6998-FB69-12B8-375365DAE9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1590681" y="5531612"/>
                        <a:ext cx="2160003" cy="12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4145FCA-FE28-EEB0-F330-3C3B085B950A}"/>
                    </a:ext>
                  </a:extLst>
                </p:cNvPr>
                <p:cNvGrpSpPr/>
                <p:nvPr/>
              </p:nvGrpSpPr>
              <p:grpSpPr>
                <a:xfrm>
                  <a:off x="2101883" y="4743932"/>
                  <a:ext cx="1111680" cy="1138680"/>
                  <a:chOff x="2101883" y="4743932"/>
                  <a:chExt cx="1111680" cy="1138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1">
                    <p14:nvContentPartPr>
                      <p14:cNvPr id="76" name="Ink 75">
                        <a:extLst>
                          <a:ext uri="{FF2B5EF4-FFF2-40B4-BE49-F238E27FC236}">
                            <a16:creationId xmlns:a16="http://schemas.microsoft.com/office/drawing/2014/main" id="{8F99BAFD-E90D-AA55-0D1A-33D42660F0B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01883" y="4767692"/>
                      <a:ext cx="40320" cy="1096920"/>
                    </p14:xfrm>
                  </p:contentPart>
                </mc:Choice>
                <mc:Fallback xmlns="">
                  <p:pic>
                    <p:nvPicPr>
                      <p:cNvPr id="76" name="Ink 75">
                        <a:extLst>
                          <a:ext uri="{FF2B5EF4-FFF2-40B4-BE49-F238E27FC236}">
                            <a16:creationId xmlns:a16="http://schemas.microsoft.com/office/drawing/2014/main" id="{8F99BAFD-E90D-AA55-0D1A-33D42660F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2092963" y="4758692"/>
                        <a:ext cx="57804" cy="1114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3">
                    <p14:nvContentPartPr>
                      <p14:cNvPr id="77" name="Ink 76">
                        <a:extLst>
                          <a:ext uri="{FF2B5EF4-FFF2-40B4-BE49-F238E27FC236}">
                            <a16:creationId xmlns:a16="http://schemas.microsoft.com/office/drawing/2014/main" id="{EDB32B0A-76B8-14D1-BC36-8D4A49907F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90523" y="4755812"/>
                      <a:ext cx="16200" cy="1126800"/>
                    </p14:xfrm>
                  </p:contentPart>
                </mc:Choice>
                <mc:Fallback xmlns="">
                  <p:pic>
                    <p:nvPicPr>
                      <p:cNvPr id="77" name="Ink 76">
                        <a:extLst>
                          <a:ext uri="{FF2B5EF4-FFF2-40B4-BE49-F238E27FC236}">
                            <a16:creationId xmlns:a16="http://schemas.microsoft.com/office/drawing/2014/main" id="{EDB32B0A-76B8-14D1-BC36-8D4A49907F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3181523" y="4746809"/>
                        <a:ext cx="33840" cy="11444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">
                    <p14:nvContentPartPr>
                      <p14:cNvPr id="78" name="Ink 77">
                        <a:extLst>
                          <a:ext uri="{FF2B5EF4-FFF2-40B4-BE49-F238E27FC236}">
                            <a16:creationId xmlns:a16="http://schemas.microsoft.com/office/drawing/2014/main" id="{3661F6E5-1DB0-E455-4355-23D3B685C4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35363" y="4743932"/>
                      <a:ext cx="1078200" cy="71640"/>
                    </p14:xfrm>
                  </p:contentPart>
                </mc:Choice>
                <mc:Fallback xmlns="">
                  <p:pic>
                    <p:nvPicPr>
                      <p:cNvPr id="78" name="Ink 77">
                        <a:extLst>
                          <a:ext uri="{FF2B5EF4-FFF2-40B4-BE49-F238E27FC236}">
                            <a16:creationId xmlns:a16="http://schemas.microsoft.com/office/drawing/2014/main" id="{3661F6E5-1DB0-E455-4355-23D3B685C4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2126363" y="4734932"/>
                        <a:ext cx="1095840" cy="89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76DF9F69-2453-3D80-432A-03CAF9A58D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7363" y="5683892"/>
                    <a:ext cx="3046680" cy="18864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76DF9F69-2453-3D80-432A-03CAF9A58DBF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>
                      <a:off x="1118363" y="5674892"/>
                      <a:ext cx="3064320" cy="20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AE31A096-E5B2-942A-BFAA-67CAF7ED4B9F}"/>
                    </a:ext>
                  </a:extLst>
                </p:cNvPr>
                <p:cNvGrpSpPr/>
                <p:nvPr/>
              </p:nvGrpSpPr>
              <p:grpSpPr>
                <a:xfrm>
                  <a:off x="4053083" y="5206892"/>
                  <a:ext cx="960120" cy="262800"/>
                  <a:chOff x="4053083" y="5206892"/>
                  <a:chExt cx="960120" cy="262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9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35D277A8-1EF7-721C-9158-C9F225024A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53083" y="5206892"/>
                      <a:ext cx="101520" cy="262800"/>
                    </p14:xfrm>
                  </p:contentPart>
                </mc:Choice>
                <mc:Fallback xmlns="">
                  <p:pic>
                    <p:nvPicPr>
                      <p:cNvPr id="69" name="Ink 68">
                        <a:extLst>
                          <a:ext uri="{FF2B5EF4-FFF2-40B4-BE49-F238E27FC236}">
                            <a16:creationId xmlns:a16="http://schemas.microsoft.com/office/drawing/2014/main" id="{35D277A8-1EF7-721C-9158-C9F225024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0"/>
                      <a:stretch>
                        <a:fillRect/>
                      </a:stretch>
                    </p:blipFill>
                    <p:spPr>
                      <a:xfrm>
                        <a:off x="4044051" y="5197892"/>
                        <a:ext cx="119223" cy="280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1">
                    <p14:nvContentPartPr>
                      <p14:cNvPr id="70" name="Ink 69">
                        <a:extLst>
                          <a:ext uri="{FF2B5EF4-FFF2-40B4-BE49-F238E27FC236}">
                            <a16:creationId xmlns:a16="http://schemas.microsoft.com/office/drawing/2014/main" id="{4E38C36D-2264-3C0E-0025-83DD1CF30E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29123" y="5220572"/>
                      <a:ext cx="57960" cy="198360"/>
                    </p14:xfrm>
                  </p:contentPart>
                </mc:Choice>
                <mc:Fallback xmlns="">
                  <p:pic>
                    <p:nvPicPr>
                      <p:cNvPr id="70" name="Ink 69">
                        <a:extLst>
                          <a:ext uri="{FF2B5EF4-FFF2-40B4-BE49-F238E27FC236}">
                            <a16:creationId xmlns:a16="http://schemas.microsoft.com/office/drawing/2014/main" id="{4E38C36D-2264-3C0E-0025-83DD1CF30E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2"/>
                      <a:stretch>
                        <a:fillRect/>
                      </a:stretch>
                    </p:blipFill>
                    <p:spPr>
                      <a:xfrm>
                        <a:off x="4220123" y="5211556"/>
                        <a:ext cx="75600" cy="2160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3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81CC8C76-A0A0-7BC6-6B4A-F6426C3B67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32523" y="5409932"/>
                      <a:ext cx="3600" cy="144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81CC8C76-A0A0-7BC6-6B4A-F6426C3B6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4"/>
                      <a:stretch>
                        <a:fillRect/>
                      </a:stretch>
                    </p:blipFill>
                    <p:spPr>
                      <a:xfrm>
                        <a:off x="4423523" y="5400932"/>
                        <a:ext cx="21240" cy="19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5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B13E454A-ADB6-C6EC-4B17-D7EB765ED1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99483" y="5245052"/>
                      <a:ext cx="136080" cy="17064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B13E454A-ADB6-C6EC-4B17-D7EB765ED1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6"/>
                      <a:stretch>
                        <a:fillRect/>
                      </a:stretch>
                    </p:blipFill>
                    <p:spPr>
                      <a:xfrm>
                        <a:off x="4490483" y="5236052"/>
                        <a:ext cx="153720" cy="188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7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3B97D83D-E04F-4A3D-2914-908BB97560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56523" y="5266292"/>
                      <a:ext cx="177840" cy="15912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3B97D83D-E04F-4A3D-2914-908BB97560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8"/>
                      <a:stretch>
                        <a:fillRect/>
                      </a:stretch>
                    </p:blipFill>
                    <p:spPr>
                      <a:xfrm>
                        <a:off x="4747541" y="5257292"/>
                        <a:ext cx="195444" cy="176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9">
                    <p14:nvContentPartPr>
                      <p14:cNvPr id="74" name="Ink 73">
                        <a:extLst>
                          <a:ext uri="{FF2B5EF4-FFF2-40B4-BE49-F238E27FC236}">
                            <a16:creationId xmlns:a16="http://schemas.microsoft.com/office/drawing/2014/main" id="{D3C3A946-265F-DA10-DC18-C3DA2BDE8E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75603" y="5295452"/>
                      <a:ext cx="5760" cy="1440"/>
                    </p14:xfrm>
                  </p:contentPart>
                </mc:Choice>
                <mc:Fallback xmlns="">
                  <p:pic>
                    <p:nvPicPr>
                      <p:cNvPr id="74" name="Ink 73">
                        <a:extLst>
                          <a:ext uri="{FF2B5EF4-FFF2-40B4-BE49-F238E27FC236}">
                            <a16:creationId xmlns:a16="http://schemas.microsoft.com/office/drawing/2014/main" id="{D3C3A946-265F-DA10-DC18-C3DA2BDE8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0"/>
                      <a:stretch>
                        <a:fillRect/>
                      </a:stretch>
                    </p:blipFill>
                    <p:spPr>
                      <a:xfrm>
                        <a:off x="4766603" y="5286452"/>
                        <a:ext cx="23400" cy="19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1">
                    <p14:nvContentPartPr>
                      <p14:cNvPr id="75" name="Ink 74">
                        <a:extLst>
                          <a:ext uri="{FF2B5EF4-FFF2-40B4-BE49-F238E27FC236}">
                            <a16:creationId xmlns:a16="http://schemas.microsoft.com/office/drawing/2014/main" id="{44C76C9E-B07F-7FB9-440E-3F6AE99A23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008523" y="5421452"/>
                      <a:ext cx="4680" cy="360"/>
                    </p14:xfrm>
                  </p:contentPart>
                </mc:Choice>
                <mc:Fallback xmlns="">
                  <p:pic>
                    <p:nvPicPr>
                      <p:cNvPr id="75" name="Ink 74">
                        <a:extLst>
                          <a:ext uri="{FF2B5EF4-FFF2-40B4-BE49-F238E27FC236}">
                            <a16:creationId xmlns:a16="http://schemas.microsoft.com/office/drawing/2014/main" id="{44C76C9E-B07F-7FB9-440E-3F6AE99A23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2"/>
                      <a:stretch>
                        <a:fillRect/>
                      </a:stretch>
                    </p:blipFill>
                    <p:spPr>
                      <a:xfrm>
                        <a:off x="4999523" y="5412452"/>
                        <a:ext cx="2232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939A5EB1-65EB-992C-4220-DA19359BBE13}"/>
                    </a:ext>
                  </a:extLst>
                </p:cNvPr>
                <p:cNvGrpSpPr/>
                <p:nvPr/>
              </p:nvGrpSpPr>
              <p:grpSpPr>
                <a:xfrm>
                  <a:off x="3417323" y="4931492"/>
                  <a:ext cx="662400" cy="400320"/>
                  <a:chOff x="3417323" y="4931492"/>
                  <a:chExt cx="662400" cy="400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3">
                    <p14:nvContentPartPr>
                      <p14:cNvPr id="64" name="Ink 63">
                        <a:extLst>
                          <a:ext uri="{FF2B5EF4-FFF2-40B4-BE49-F238E27FC236}">
                            <a16:creationId xmlns:a16="http://schemas.microsoft.com/office/drawing/2014/main" id="{F630F00C-7EFD-9AF7-C082-5795C48ED7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17323" y="4993412"/>
                      <a:ext cx="155880" cy="338400"/>
                    </p14:xfrm>
                  </p:contentPart>
                </mc:Choice>
                <mc:Fallback xmlns="">
                  <p:pic>
                    <p:nvPicPr>
                      <p:cNvPr id="64" name="Ink 63">
                        <a:extLst>
                          <a:ext uri="{FF2B5EF4-FFF2-40B4-BE49-F238E27FC236}">
                            <a16:creationId xmlns:a16="http://schemas.microsoft.com/office/drawing/2014/main" id="{F630F00C-7EFD-9AF7-C082-5795C48ED7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4"/>
                      <a:stretch>
                        <a:fillRect/>
                      </a:stretch>
                    </p:blipFill>
                    <p:spPr>
                      <a:xfrm>
                        <a:off x="3408323" y="4984412"/>
                        <a:ext cx="173520" cy="356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5">
                    <p14:nvContentPartPr>
                      <p14:cNvPr id="65" name="Ink 64">
                        <a:extLst>
                          <a:ext uri="{FF2B5EF4-FFF2-40B4-BE49-F238E27FC236}">
                            <a16:creationId xmlns:a16="http://schemas.microsoft.com/office/drawing/2014/main" id="{D1AC5043-DBD1-8269-B4F2-B2FAB84C99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23603" y="4931492"/>
                      <a:ext cx="108000" cy="254160"/>
                    </p14:xfrm>
                  </p:contentPart>
                </mc:Choice>
                <mc:Fallback xmlns="">
                  <p:pic>
                    <p:nvPicPr>
                      <p:cNvPr id="65" name="Ink 64">
                        <a:extLst>
                          <a:ext uri="{FF2B5EF4-FFF2-40B4-BE49-F238E27FC236}">
                            <a16:creationId xmlns:a16="http://schemas.microsoft.com/office/drawing/2014/main" id="{D1AC5043-DBD1-8269-B4F2-B2FAB84C99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6"/>
                      <a:stretch>
                        <a:fillRect/>
                      </a:stretch>
                    </p:blipFill>
                    <p:spPr>
                      <a:xfrm>
                        <a:off x="3614603" y="4922492"/>
                        <a:ext cx="125640" cy="271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7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13E206FF-6DD1-686C-2CC4-5F68E5166C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45363" y="4939052"/>
                      <a:ext cx="209880" cy="195840"/>
                    </p14:xfrm>
                  </p:contentPart>
                </mc:Choice>
                <mc:Fallback xmlns="">
                  <p:pic>
                    <p:nvPicPr>
                      <p:cNvPr id="66" name="Ink 65">
                        <a:extLst>
                          <a:ext uri="{FF2B5EF4-FFF2-40B4-BE49-F238E27FC236}">
                            <a16:creationId xmlns:a16="http://schemas.microsoft.com/office/drawing/2014/main" id="{13E206FF-6DD1-686C-2CC4-5F68E5166C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8"/>
                      <a:stretch>
                        <a:fillRect/>
                      </a:stretch>
                    </p:blipFill>
                    <p:spPr>
                      <a:xfrm>
                        <a:off x="3836363" y="4930052"/>
                        <a:ext cx="227520" cy="213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9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D8D2D851-A658-0C7F-4C7F-3AD6299573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25203" y="4943732"/>
                      <a:ext cx="31680" cy="21960"/>
                    </p14:xfrm>
                  </p:contentPart>
                </mc:Choice>
                <mc:Fallback xmlns="">
                  <p:pic>
                    <p:nvPicPr>
                      <p:cNvPr id="67" name="Ink 66">
                        <a:extLst>
                          <a:ext uri="{FF2B5EF4-FFF2-40B4-BE49-F238E27FC236}">
                            <a16:creationId xmlns:a16="http://schemas.microsoft.com/office/drawing/2014/main" id="{D8D2D851-A658-0C7F-4C7F-3AD629957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0"/>
                      <a:stretch>
                        <a:fillRect/>
                      </a:stretch>
                    </p:blipFill>
                    <p:spPr>
                      <a:xfrm>
                        <a:off x="3816203" y="4934732"/>
                        <a:ext cx="493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1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50EB56AD-6987-FE62-6CB2-C032A6B863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79363" y="505857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68" name="Ink 67">
                        <a:extLst>
                          <a:ext uri="{FF2B5EF4-FFF2-40B4-BE49-F238E27FC236}">
                            <a16:creationId xmlns:a16="http://schemas.microsoft.com/office/drawing/2014/main" id="{50EB56AD-6987-FE62-6CB2-C032A6B863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4070363" y="5049572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AD0E1D9-B49B-0174-6661-2454406B8485}"/>
                    </a:ext>
                  </a:extLst>
                </p:cNvPr>
                <p:cNvGrpSpPr/>
                <p:nvPr/>
              </p:nvGrpSpPr>
              <p:grpSpPr>
                <a:xfrm>
                  <a:off x="3214283" y="4198532"/>
                  <a:ext cx="392400" cy="293040"/>
                  <a:chOff x="3214283" y="4198532"/>
                  <a:chExt cx="392400" cy="2930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3">
                    <p14:nvContentPartPr>
                      <p14:cNvPr id="62" name="Ink 61">
                        <a:extLst>
                          <a:ext uri="{FF2B5EF4-FFF2-40B4-BE49-F238E27FC236}">
                            <a16:creationId xmlns:a16="http://schemas.microsoft.com/office/drawing/2014/main" id="{B32C9542-5139-2604-BF62-45912BC77B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14283" y="4198532"/>
                      <a:ext cx="143280" cy="27900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B32C9542-5139-2604-BF62-45912BC77B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4"/>
                      <a:stretch>
                        <a:fillRect/>
                      </a:stretch>
                    </p:blipFill>
                    <p:spPr>
                      <a:xfrm>
                        <a:off x="3205283" y="4189532"/>
                        <a:ext cx="160920" cy="29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5">
                    <p14:nvContentPartPr>
                      <p14:cNvPr id="63" name="Ink 62">
                        <a:extLst>
                          <a:ext uri="{FF2B5EF4-FFF2-40B4-BE49-F238E27FC236}">
                            <a16:creationId xmlns:a16="http://schemas.microsoft.com/office/drawing/2014/main" id="{69666983-FE8C-29C5-F8F4-FD1D8BCF97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452243" y="4232372"/>
                      <a:ext cx="154440" cy="25920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69666983-FE8C-29C5-F8F4-FD1D8BCF97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6"/>
                      <a:stretch>
                        <a:fillRect/>
                      </a:stretch>
                    </p:blipFill>
                    <p:spPr>
                      <a:xfrm>
                        <a:off x="3443243" y="4223372"/>
                        <a:ext cx="172080" cy="276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A768124-8EA7-E5A7-0B3B-ABA0F1D143D4}"/>
                    </a:ext>
                  </a:extLst>
                </p:cNvPr>
                <p:cNvGrpSpPr/>
                <p:nvPr/>
              </p:nvGrpSpPr>
              <p:grpSpPr>
                <a:xfrm>
                  <a:off x="3918443" y="4279892"/>
                  <a:ext cx="316080" cy="208800"/>
                  <a:chOff x="3918443" y="4279892"/>
                  <a:chExt cx="316080" cy="208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7">
                    <p14:nvContentPartPr>
                      <p14:cNvPr id="59" name="Ink 58">
                        <a:extLst>
                          <a:ext uri="{FF2B5EF4-FFF2-40B4-BE49-F238E27FC236}">
                            <a16:creationId xmlns:a16="http://schemas.microsoft.com/office/drawing/2014/main" id="{5B40D3FF-B5A3-43F3-8C58-B278724BDD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18443" y="4308692"/>
                      <a:ext cx="316080" cy="159120"/>
                    </p14:xfrm>
                  </p:contentPart>
                </mc:Choice>
                <mc:Fallback xmlns="">
                  <p:pic>
                    <p:nvPicPr>
                      <p:cNvPr id="59" name="Ink 58">
                        <a:extLst>
                          <a:ext uri="{FF2B5EF4-FFF2-40B4-BE49-F238E27FC236}">
                            <a16:creationId xmlns:a16="http://schemas.microsoft.com/office/drawing/2014/main" id="{5B40D3FF-B5A3-43F3-8C58-B278724BDD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8"/>
                      <a:stretch>
                        <a:fillRect/>
                      </a:stretch>
                    </p:blipFill>
                    <p:spPr>
                      <a:xfrm>
                        <a:off x="3909443" y="4299672"/>
                        <a:ext cx="333720" cy="176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9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614C1CDA-BD15-3972-B21A-DC28359711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18443" y="4279892"/>
                      <a:ext cx="37800" cy="1800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614C1CDA-BD15-3972-B21A-DC28359711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0"/>
                      <a:stretch>
                        <a:fillRect/>
                      </a:stretch>
                    </p:blipFill>
                    <p:spPr>
                      <a:xfrm>
                        <a:off x="3909443" y="4270892"/>
                        <a:ext cx="55440" cy="35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1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EFD6ADC7-949F-4A91-1683-26747ABDA0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4003" y="448833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EFD6ADC7-949F-4A91-1683-26747ABDA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2"/>
                      <a:stretch>
                        <a:fillRect/>
                      </a:stretch>
                    </p:blipFill>
                    <p:spPr>
                      <a:xfrm>
                        <a:off x="4205003" y="4479332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CD3E98-1B59-14A0-CE45-84B025CE9C90}"/>
                </a:ext>
              </a:extLst>
            </p:cNvPr>
            <p:cNvGrpSpPr/>
            <p:nvPr/>
          </p:nvGrpSpPr>
          <p:grpSpPr>
            <a:xfrm>
              <a:off x="1035563" y="6379052"/>
              <a:ext cx="3142440" cy="459360"/>
              <a:chOff x="1035563" y="6379052"/>
              <a:chExt cx="3142440" cy="45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A5FEAD54-E008-44D0-ED66-E453A69AFCA1}"/>
                      </a:ext>
                    </a:extLst>
                  </p14:cNvPr>
                  <p14:cNvContentPartPr/>
                  <p14:nvPr/>
                </p14:nvContentPartPr>
                <p14:xfrm>
                  <a:off x="2550443" y="6424412"/>
                  <a:ext cx="141480" cy="1818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5FEAD54-E008-44D0-ED66-E453A69AFCA1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541803" y="6415412"/>
                    <a:ext cx="159120" cy="1994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E5E7B1F-2E00-75CF-B0FC-3D7BBA1DC082}"/>
                  </a:ext>
                </a:extLst>
              </p:cNvPr>
              <p:cNvGrpSpPr/>
              <p:nvPr/>
            </p:nvGrpSpPr>
            <p:grpSpPr>
              <a:xfrm>
                <a:off x="1035563" y="6379052"/>
                <a:ext cx="3142440" cy="459360"/>
                <a:chOff x="1035563" y="6379052"/>
                <a:chExt cx="3142440" cy="459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BC36C234-8175-ED2B-B682-4BADD2F591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97283" y="6459332"/>
                    <a:ext cx="320400" cy="540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BC36C234-8175-ED2B-B682-4BADD2F5910B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2188643" y="6450332"/>
                      <a:ext cx="338040" cy="23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B7169148-BF53-55BF-4517-2210BDFBA9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91883" y="6446732"/>
                    <a:ext cx="2880" cy="9324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B7169148-BF53-55BF-4517-2210BDFBA934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2183243" y="6438092"/>
                      <a:ext cx="20520" cy="110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195FC77C-083B-45A8-2D55-AB4BD26C68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95563" y="6529532"/>
                    <a:ext cx="6120" cy="8388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195FC77C-083B-45A8-2D55-AB4BD26C6854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2286923" y="6520532"/>
                      <a:ext cx="23760" cy="101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076558FE-E7E3-3E6E-F9AE-8E9C60BCD0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55323" y="6572012"/>
                    <a:ext cx="57600" cy="597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076558FE-E7E3-3E6E-F9AE-8E9C60BCD0BC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2346683" y="6563012"/>
                      <a:ext cx="75240" cy="7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6CEB8541-694C-E2C6-D665-56C5670B30D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1723" y="6379052"/>
                    <a:ext cx="368280" cy="12168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6CEB8541-694C-E2C6-D665-56C5670B30DF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2793083" y="6370052"/>
                      <a:ext cx="385920" cy="13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9147588D-526B-2AFB-4830-F553820C51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34923" y="6534212"/>
                    <a:ext cx="5040" cy="676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9147588D-526B-2AFB-4830-F553820C5170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2925923" y="6525572"/>
                      <a:ext cx="22680" cy="85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FD6F3CA6-F007-65BB-4D21-2D67C1480D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99723" y="6554732"/>
                    <a:ext cx="68400" cy="561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FD6F3CA6-F007-65BB-4D21-2D67C1480DA4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2990723" y="6546092"/>
                      <a:ext cx="8604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940C5607-27B3-2264-4E22-D62BD7F38A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2803" y="6572372"/>
                    <a:ext cx="986760" cy="11304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940C5607-27B3-2264-4E22-D62BD7F38A9F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2794163" y="6563372"/>
                      <a:ext cx="1004400" cy="130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4B960760-35F9-86E0-F732-776C4D2177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05083" y="6554012"/>
                    <a:ext cx="127800" cy="5364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4B960760-35F9-86E0-F732-776C4D21777B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3396443" y="6545372"/>
                      <a:ext cx="145440" cy="71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5FDCAC52-D900-25BF-5EC9-373A1E962B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5283" y="6551132"/>
                    <a:ext cx="59040" cy="6084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5FDCAC52-D900-25BF-5EC9-373A1E962BF7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3556643" y="6542492"/>
                      <a:ext cx="76680" cy="78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C8821F34-9E12-C54A-1A0D-CB8F22DB8E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50323" y="6704132"/>
                    <a:ext cx="1327680" cy="10872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C8821F34-9E12-C54A-1A0D-CB8F22DB8EE7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2841683" y="6695132"/>
                      <a:ext cx="1345320" cy="12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FB4C0F26-D843-43F6-7FC3-00025060C5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37883" y="6620972"/>
                    <a:ext cx="53280" cy="7992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FB4C0F26-D843-43F6-7FC3-00025060C5B3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929243" y="6612332"/>
                      <a:ext cx="70920" cy="9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99854552-6581-DEAB-19E2-03B457A86F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32203" y="6663812"/>
                    <a:ext cx="79920" cy="6372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99854552-6581-DEAB-19E2-03B457A86F9F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4023563" y="6655172"/>
                      <a:ext cx="97560" cy="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FA33C5E1-0F69-CA4D-6158-19FED62F2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93203" y="6631412"/>
                    <a:ext cx="1102320" cy="8856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FA33C5E1-0F69-CA4D-6158-19FED62F2E02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1584203" y="6622412"/>
                      <a:ext cx="1119960" cy="10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F916271A-03BC-62CB-339D-9FCB746560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19283" y="6500372"/>
                    <a:ext cx="120960" cy="8748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F916271A-03BC-62CB-339D-9FCB746560B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1810283" y="6491732"/>
                      <a:ext cx="138600" cy="10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5D1C3EA1-FB31-5115-4E3F-D3452CB123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85603" y="6526652"/>
                    <a:ext cx="46800" cy="5112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5D1C3EA1-FB31-5115-4E3F-D3452CB1233B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1976603" y="6518012"/>
                      <a:ext cx="64440" cy="68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D5271953-D045-56EA-339B-63748CFF8D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563" y="6705212"/>
                    <a:ext cx="1625760" cy="1332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D5271953-D045-56EA-339B-63748CFF8DA7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1026923" y="6696212"/>
                      <a:ext cx="1643400" cy="15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7F8B6013-5BC3-9D91-9B95-206DEE486D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0643" y="6664532"/>
                    <a:ext cx="57240" cy="8892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7F8B6013-5BC3-9D91-9B95-206DEE486D42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1171643" y="6655892"/>
                      <a:ext cx="74880" cy="10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6907C540-21A4-F86C-0F9C-02F671C011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33643" y="6680012"/>
                    <a:ext cx="59760" cy="7164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6907C540-21A4-F86C-0F9C-02F671C01176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1324643" y="6671012"/>
                      <a:ext cx="77400" cy="89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733689A-22A8-D0F5-3885-74F9EB82F59B}"/>
              </a:ext>
            </a:extLst>
          </p:cNvPr>
          <p:cNvSpPr txBox="1"/>
          <p:nvPr/>
        </p:nvSpPr>
        <p:spPr>
          <a:xfrm>
            <a:off x="218808" y="417630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µ = 75</a:t>
            </a:r>
          </a:p>
          <a:p>
            <a:r>
              <a:rPr lang="en-US" dirty="0"/>
              <a:t>SD 𝞂 = 7</a:t>
            </a:r>
          </a:p>
        </p:txBody>
      </p:sp>
    </p:spTree>
    <p:extLst>
      <p:ext uri="{BB962C8B-B14F-4D97-AF65-F5344CB8AC3E}">
        <p14:creationId xmlns:p14="http://schemas.microsoft.com/office/powerpoint/2010/main" val="1653899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9906-F3C1-2448-BC17-F08F0EAD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407"/>
            <a:ext cx="11360800" cy="763600"/>
          </a:xfrm>
        </p:spPr>
        <p:txBody>
          <a:bodyPr/>
          <a:lstStyle/>
          <a:p>
            <a:r>
              <a:rPr lang="en-US" dirty="0"/>
              <a:t>LCQ: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4286A-97BD-CD41-8AE3-433AC38E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4" y="790007"/>
            <a:ext cx="3549650" cy="28014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CA82C-3D09-1945-B943-B8F1EBD36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2295" y="-9600"/>
            <a:ext cx="6917062" cy="6035571"/>
          </a:xfrm>
        </p:spPr>
        <p:txBody>
          <a:bodyPr/>
          <a:lstStyle/>
          <a:p>
            <a:pPr marL="152396" indent="0">
              <a:buNone/>
            </a:pPr>
            <a:r>
              <a:rPr lang="en-US" sz="1400" b="1" dirty="0"/>
              <a:t>Setup</a:t>
            </a:r>
            <a:r>
              <a:rPr lang="en-US" sz="1400" dirty="0"/>
              <a:t>: Oak trees heights follow a normal distribution with mean 75 m and standard deviation 7 m.</a:t>
            </a:r>
            <a:endParaRPr lang="en-US" sz="1400" i="1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endParaRPr lang="en-US" sz="1400" dirty="0"/>
          </a:p>
          <a:p>
            <a:pPr marL="152396" indent="0">
              <a:buNone/>
            </a:pPr>
            <a:r>
              <a:rPr lang="en-US" sz="1400" dirty="0"/>
              <a:t>a) The 50</a:t>
            </a:r>
            <a:r>
              <a:rPr lang="en-US" sz="1400" baseline="30000" dirty="0"/>
              <a:t>th</a:t>
            </a:r>
            <a:r>
              <a:rPr lang="en-US" sz="1400" dirty="0"/>
              <a:t> Percentile of tree heights corresponds to what height?</a:t>
            </a:r>
          </a:p>
          <a:p>
            <a:pPr marL="152396" indent="0">
              <a:buNone/>
            </a:pPr>
            <a:endParaRPr lang="en-US" sz="1400" dirty="0"/>
          </a:p>
          <a:p>
            <a:r>
              <a:rPr lang="en-US" sz="1400" i="1" dirty="0">
                <a:solidFill>
                  <a:srgbClr val="7030A0"/>
                </a:solidFill>
              </a:rPr>
              <a:t>Percentile = % to the left</a:t>
            </a:r>
            <a:endParaRPr lang="en-US" sz="1400" dirty="0"/>
          </a:p>
          <a:p>
            <a:r>
              <a:rPr lang="en-US" sz="1400" i="1" dirty="0">
                <a:solidFill>
                  <a:srgbClr val="7030A0"/>
                </a:solidFill>
              </a:rPr>
              <a:t>This is a symmetric distribution, so the mean (which is equal to the  median) splits distribution in half</a:t>
            </a:r>
          </a:p>
          <a:p>
            <a:pPr marL="152396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75m</a:t>
            </a:r>
          </a:p>
          <a:p>
            <a:pPr marL="152396" indent="0">
              <a:buNone/>
            </a:pPr>
            <a:endParaRPr lang="en-US" sz="1400" dirty="0"/>
          </a:p>
          <a:p>
            <a:pPr marL="152396" indent="0">
              <a:buNone/>
            </a:pPr>
            <a:r>
              <a:rPr lang="en-US" sz="1400" dirty="0"/>
              <a:t>b) What percentile is a height of 68m?</a:t>
            </a:r>
          </a:p>
          <a:p>
            <a:pPr marL="152396" indent="0">
              <a:buNone/>
            </a:pPr>
            <a:endParaRPr lang="en-US" sz="1400" dirty="0"/>
          </a:p>
          <a:p>
            <a:pPr marL="152396" indent="0">
              <a:buNone/>
            </a:pPr>
            <a:r>
              <a:rPr lang="en-US" sz="1400" i="1" dirty="0">
                <a:solidFill>
                  <a:srgbClr val="7030A0"/>
                </a:solidFill>
              </a:rPr>
              <a:t>This one is trickier, we just need to think about what we know based on the rule and break the curve down into parts</a:t>
            </a:r>
          </a:p>
          <a:p>
            <a:r>
              <a:rPr lang="en-US" sz="1400" i="1" dirty="0">
                <a:solidFill>
                  <a:srgbClr val="7030A0"/>
                </a:solidFill>
              </a:rPr>
              <a:t>We want to the left of 68</a:t>
            </a:r>
          </a:p>
          <a:p>
            <a:r>
              <a:rPr lang="en-US" sz="1400" i="1" dirty="0">
                <a:solidFill>
                  <a:srgbClr val="7030A0"/>
                </a:solidFill>
              </a:rPr>
              <a:t>We know to the left of 75 is 50%</a:t>
            </a:r>
          </a:p>
          <a:p>
            <a:r>
              <a:rPr lang="en-US" sz="1400" i="1" dirty="0">
                <a:solidFill>
                  <a:srgbClr val="7030A0"/>
                </a:solidFill>
              </a:rPr>
              <a:t>If we find what % is in between 68 and 75, we can just subtract from 50% to leave us with what we want!</a:t>
            </a:r>
          </a:p>
          <a:p>
            <a:pPr marL="152396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In between 68 and 82 is 68% based on rule, and this is a symmetric interval. Which means 0.68/2 = 0.34 must be on the left side!</a:t>
            </a:r>
          </a:p>
          <a:p>
            <a:pPr marL="152396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0.5 – 0.34 = 0.16 → 16</a:t>
            </a:r>
            <a:r>
              <a:rPr lang="en-US" sz="1400" i="1" baseline="30000" dirty="0">
                <a:solidFill>
                  <a:srgbClr val="FF0000"/>
                </a:solidFill>
              </a:rPr>
              <a:t>th</a:t>
            </a:r>
            <a:r>
              <a:rPr lang="en-US" sz="1400" i="1" dirty="0">
                <a:solidFill>
                  <a:srgbClr val="FF0000"/>
                </a:solidFill>
              </a:rPr>
              <a:t> Percentile</a:t>
            </a:r>
          </a:p>
          <a:p>
            <a:pPr marL="152396" indent="0">
              <a:buNone/>
            </a:pPr>
            <a:endParaRPr lang="en-US" sz="1400" dirty="0"/>
          </a:p>
          <a:p>
            <a:pPr marL="152396" indent="0">
              <a:buNone/>
            </a:pPr>
            <a:r>
              <a:rPr lang="en-US" sz="1400" dirty="0"/>
              <a:t>c) What percent of trees are taller than 89 m?</a:t>
            </a:r>
          </a:p>
          <a:p>
            <a:pPr marL="152396" indent="0">
              <a:buNone/>
            </a:pPr>
            <a:endParaRPr lang="en-US" sz="1400" dirty="0"/>
          </a:p>
          <a:p>
            <a:pPr marL="152396" indent="0">
              <a:buNone/>
            </a:pPr>
            <a:r>
              <a:rPr lang="en-US" sz="1400" i="1" dirty="0">
                <a:solidFill>
                  <a:srgbClr val="7030A0"/>
                </a:solidFill>
              </a:rPr>
              <a:t>Again, same process of breaking the curve into pieces and finding the areas we want</a:t>
            </a:r>
          </a:p>
          <a:p>
            <a:r>
              <a:rPr lang="en-US" sz="1400" i="1" dirty="0">
                <a:solidFill>
                  <a:srgbClr val="7030A0"/>
                </a:solidFill>
              </a:rPr>
              <a:t>We want to the right of 89 (the two SD mark)</a:t>
            </a:r>
          </a:p>
          <a:p>
            <a:r>
              <a:rPr lang="en-US" sz="1400" i="1" dirty="0">
                <a:solidFill>
                  <a:srgbClr val="7030A0"/>
                </a:solidFill>
              </a:rPr>
              <a:t>We know the middle interval at 2 SD is 95% based on the rule</a:t>
            </a:r>
          </a:p>
          <a:p>
            <a:r>
              <a:rPr lang="en-US" sz="1400" i="1" dirty="0">
                <a:solidFill>
                  <a:srgbClr val="7030A0"/>
                </a:solidFill>
              </a:rPr>
              <a:t>Based on the complement, this means 100% - 95% is on the outside of that </a:t>
            </a:r>
          </a:p>
          <a:p>
            <a:r>
              <a:rPr lang="en-US" sz="1400" i="1" dirty="0">
                <a:solidFill>
                  <a:srgbClr val="7030A0"/>
                </a:solidFill>
              </a:rPr>
              <a:t>And we just want the right side</a:t>
            </a:r>
          </a:p>
          <a:p>
            <a:pPr marL="152396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1 – 0.95 = 0.05 → 0.05/2 = 0.025</a:t>
            </a:r>
          </a:p>
          <a:p>
            <a:pPr marL="152396" indent="0">
              <a:buNone/>
            </a:pPr>
            <a:endParaRPr lang="en-US" sz="1400" i="1" dirty="0">
              <a:solidFill>
                <a:srgbClr val="FF0000"/>
              </a:solidFill>
            </a:endParaRPr>
          </a:p>
          <a:p>
            <a:pPr marL="152396" indent="0">
              <a:buNone/>
            </a:pP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B9549-6511-3A48-B698-94376E23B767}"/>
              </a:ext>
            </a:extLst>
          </p:cNvPr>
          <p:cNvSpPr txBox="1"/>
          <p:nvPr/>
        </p:nvSpPr>
        <p:spPr>
          <a:xfrm>
            <a:off x="782142" y="3628329"/>
            <a:ext cx="20136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https://</a:t>
            </a:r>
            <a:r>
              <a:rPr lang="en-US" sz="500" dirty="0" err="1"/>
              <a:t>www.mathsisfun.com</a:t>
            </a:r>
            <a:r>
              <a:rPr lang="en-US" sz="500" dirty="0"/>
              <a:t>/data/standard-normal-</a:t>
            </a:r>
            <a:r>
              <a:rPr lang="en-US" sz="500" dirty="0" err="1"/>
              <a:t>distribution.html</a:t>
            </a:r>
            <a:endParaRPr lang="en-US" sz="5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D72BE0-B17D-522B-29E5-CA81613972D2}"/>
              </a:ext>
            </a:extLst>
          </p:cNvPr>
          <p:cNvGrpSpPr/>
          <p:nvPr/>
        </p:nvGrpSpPr>
        <p:grpSpPr>
          <a:xfrm>
            <a:off x="774563" y="3990092"/>
            <a:ext cx="3507982" cy="2475360"/>
            <a:chOff x="774563" y="3990092"/>
            <a:chExt cx="3507982" cy="24753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279FFE-3BBD-C647-840D-26C43B6EE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142" y="4224956"/>
              <a:ext cx="3500403" cy="2015711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CFA52BD-A899-E2BF-88B7-B91B85BA87EB}"/>
                </a:ext>
              </a:extLst>
            </p:cNvPr>
            <p:cNvGrpSpPr/>
            <p:nvPr/>
          </p:nvGrpSpPr>
          <p:grpSpPr>
            <a:xfrm>
              <a:off x="774563" y="3990092"/>
              <a:ext cx="2516040" cy="2475360"/>
              <a:chOff x="774563" y="3990092"/>
              <a:chExt cx="2516040" cy="247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F4304AB8-D47F-7349-A000-891C6CE3EF0D}"/>
                      </a:ext>
                    </a:extLst>
                  </p14:cNvPr>
                  <p14:cNvContentPartPr/>
                  <p14:nvPr/>
                </p14:nvContentPartPr>
                <p14:xfrm>
                  <a:off x="2028803" y="4966052"/>
                  <a:ext cx="60120" cy="84888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F4304AB8-D47F-7349-A000-891C6CE3EF0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19803" y="4957052"/>
                    <a:ext cx="77760" cy="86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81AC7972-E2E8-D44B-8DDF-9B1F7C7C638C}"/>
                      </a:ext>
                    </a:extLst>
                  </p14:cNvPr>
                  <p14:cNvContentPartPr/>
                  <p14:nvPr/>
                </p14:nvContentPartPr>
                <p14:xfrm>
                  <a:off x="2925923" y="4988372"/>
                  <a:ext cx="55080" cy="7927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81AC7972-E2E8-D44B-8DDF-9B1F7C7C638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916981" y="4979372"/>
                    <a:ext cx="72605" cy="810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13CB548-AD75-5B4F-9A14-2B3C406D2833}"/>
                  </a:ext>
                </a:extLst>
              </p:cNvPr>
              <p:cNvGrpSpPr/>
              <p:nvPr/>
            </p:nvGrpSpPr>
            <p:grpSpPr>
              <a:xfrm>
                <a:off x="1250483" y="4765892"/>
                <a:ext cx="834120" cy="1129320"/>
                <a:chOff x="1250483" y="4765892"/>
                <a:chExt cx="834120" cy="1129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E799472-E9E1-C84A-823B-41C83B9072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42843" y="4765892"/>
                    <a:ext cx="38880" cy="112932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E799472-E9E1-C84A-823B-41C83B907251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033759" y="4756892"/>
                      <a:ext cx="56685" cy="114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42619EDF-068C-DC48-942E-471AD7BC88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15443" y="4922492"/>
                    <a:ext cx="497520" cy="576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42619EDF-068C-DC48-942E-471AD7BC88AB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506436" y="4913492"/>
                      <a:ext cx="515173" cy="2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D1F079C5-4CBB-B645-8299-3721001443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22643" y="4862372"/>
                    <a:ext cx="115920" cy="12168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D1F079C5-4CBB-B645-8299-3721001443E2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513643" y="4853372"/>
                      <a:ext cx="133560" cy="13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8DA5EC89-30AD-734F-B627-92567632B0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0483" y="5240732"/>
                    <a:ext cx="834120" cy="54792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8DA5EC89-30AD-734F-B627-92567632B00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241483" y="5231726"/>
                      <a:ext cx="851760" cy="56557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C124785-5C70-224D-9F9D-76C65FB27A7B}"/>
                      </a:ext>
                    </a:extLst>
                  </p14:cNvPr>
                  <p14:cNvContentPartPr/>
                  <p14:nvPr/>
                </p14:nvContentPartPr>
                <p14:xfrm>
                  <a:off x="774563" y="3990092"/>
                  <a:ext cx="1767240" cy="2415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C124785-5C70-224D-9F9D-76C65FB27A7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65563" y="3981092"/>
                    <a:ext cx="1784880" cy="2592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1A08BCF-5637-8547-A428-E23D4C4202B8}"/>
                  </a:ext>
                </a:extLst>
              </p:cNvPr>
              <p:cNvGrpSpPr/>
              <p:nvPr/>
            </p:nvGrpSpPr>
            <p:grpSpPr>
              <a:xfrm>
                <a:off x="1282883" y="4124732"/>
                <a:ext cx="540360" cy="168480"/>
                <a:chOff x="1282883" y="4124732"/>
                <a:chExt cx="540360" cy="168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882D5356-73E1-E942-A36A-51E5C850E9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82883" y="4126172"/>
                    <a:ext cx="163080" cy="16704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882D5356-73E1-E942-A36A-51E5C850E9A7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273883" y="4117172"/>
                      <a:ext cx="180720" cy="184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B87D9499-9A61-D74E-9E0E-81DA907697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93483" y="4124732"/>
                    <a:ext cx="142920" cy="15480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B87D9499-9A61-D74E-9E0E-81DA907697B5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1484483" y="4115732"/>
                      <a:ext cx="160560" cy="172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53EAD826-3E5F-AD4D-B54A-B284ACF96E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9843" y="4140932"/>
                    <a:ext cx="100080" cy="12708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53EAD826-3E5F-AD4D-B54A-B284ACF96EDE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1700843" y="4131932"/>
                      <a:ext cx="117720" cy="14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CA07BD41-7A00-2F44-A8D1-89B93562D0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08403" y="4152452"/>
                    <a:ext cx="9000" cy="252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CA07BD41-7A00-2F44-A8D1-89B93562D02F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1699403" y="4143452"/>
                      <a:ext cx="26640" cy="2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1C5A2D96-8444-F749-8FF5-1C97225DEE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2883" y="4241372"/>
                    <a:ext cx="360" cy="36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1C5A2D96-8444-F749-8FF5-1C97225DEE63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813883" y="423237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D572A22-0F63-0846-A7AC-567E3EB6B250}"/>
                  </a:ext>
                </a:extLst>
              </p:cNvPr>
              <p:cNvGrpSpPr/>
              <p:nvPr/>
            </p:nvGrpSpPr>
            <p:grpSpPr>
              <a:xfrm>
                <a:off x="2091443" y="4079732"/>
                <a:ext cx="1199160" cy="405360"/>
                <a:chOff x="2091443" y="4079732"/>
                <a:chExt cx="1199160" cy="405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33836148-43E5-8545-BC19-98E9387D58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91443" y="4309052"/>
                    <a:ext cx="795960" cy="17604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33836148-43E5-8545-BC19-98E9387D58D2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2082443" y="4300052"/>
                      <a:ext cx="813600" cy="19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51AAAC8A-53DA-D145-9ABA-E2FB3E8954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54923" y="4108172"/>
                    <a:ext cx="109440" cy="12204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51AAAC8A-53DA-D145-9ABA-E2FB3E8954FC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2745923" y="4099172"/>
                      <a:ext cx="127080" cy="139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2A69DEAA-E8FE-A048-B87C-94276C7923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9563" y="4079732"/>
                    <a:ext cx="111240" cy="2145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2A69DEAA-E8FE-A048-B87C-94276C79231A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2970563" y="4070732"/>
                      <a:ext cx="128880" cy="232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C3FCE2A2-568F-E644-973C-8775C63D0B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86923" y="4104572"/>
                    <a:ext cx="25200" cy="6876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C3FCE2A2-568F-E644-973C-8775C63D0BF5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177923" y="4095572"/>
                      <a:ext cx="42840" cy="8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B360E62A-230C-6549-AF24-2C6A52471D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50203" y="4104932"/>
                    <a:ext cx="360" cy="36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B360E62A-230C-6549-AF24-2C6A52471D8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141203" y="409593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685AE9B0-90BC-E144-99E8-E124EA8F2E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90243" y="4179092"/>
                    <a:ext cx="360" cy="324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685AE9B0-90BC-E144-99E8-E124EA8F2EF9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3281243" y="4170092"/>
                      <a:ext cx="18000" cy="20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22C4C2A7-0F81-1F4D-A65E-606C8D35E40C}"/>
                      </a:ext>
                    </a:extLst>
                  </p14:cNvPr>
                  <p14:cNvContentPartPr/>
                  <p14:nvPr/>
                </p14:nvContentPartPr>
                <p14:xfrm>
                  <a:off x="2111603" y="4614332"/>
                  <a:ext cx="491400" cy="10994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22C4C2A7-0F81-1F4D-A65E-606C8D35E40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102603" y="4605332"/>
                    <a:ext cx="509040" cy="1117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967A7EA-76B8-B34E-7852-E486D6DBD1EA}"/>
                  </a:ext>
                </a:extLst>
              </p:cNvPr>
              <p:cNvGrpSpPr/>
              <p:nvPr/>
            </p:nvGrpSpPr>
            <p:grpSpPr>
              <a:xfrm>
                <a:off x="2234363" y="6331172"/>
                <a:ext cx="355680" cy="134280"/>
                <a:chOff x="2234363" y="6331172"/>
                <a:chExt cx="355680" cy="134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6" name="Ink 5">
                      <a:extLst>
                        <a:ext uri="{FF2B5EF4-FFF2-40B4-BE49-F238E27FC236}">
                          <a16:creationId xmlns:a16="http://schemas.microsoft.com/office/drawing/2014/main" id="{66AFC17F-9D45-84A7-AD98-0EED4D3705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34363" y="6351692"/>
                    <a:ext cx="42120" cy="113760"/>
                  </p14:xfrm>
                </p:contentPart>
              </mc:Choice>
              <mc:Fallback xmlns="">
                <p:pic>
                  <p:nvPicPr>
                    <p:cNvPr id="6" name="Ink 5">
                      <a:extLst>
                        <a:ext uri="{FF2B5EF4-FFF2-40B4-BE49-F238E27FC236}">
                          <a16:creationId xmlns:a16="http://schemas.microsoft.com/office/drawing/2014/main" id="{66AFC17F-9D45-84A7-AD98-0EED4D3705C2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2225363" y="6343052"/>
                      <a:ext cx="59760" cy="13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A057EED8-FB5C-2A27-B832-BF1077CBA0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35883" y="6331172"/>
                    <a:ext cx="46080" cy="10908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A057EED8-FB5C-2A27-B832-BF1077CBA07A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2326883" y="6322172"/>
                      <a:ext cx="63720" cy="12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FEF048D3-D1EF-FD99-C414-3D91E8682C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76283" y="6371132"/>
                    <a:ext cx="42480" cy="7776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FEF048D3-D1EF-FD99-C414-3D91E8682CB9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2467643" y="6362132"/>
                      <a:ext cx="60120" cy="95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79D07077-6554-395B-B850-5EDADD2CC7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69803" y="6372572"/>
                    <a:ext cx="3600" cy="72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79D07077-6554-395B-B850-5EDADD2CC7EE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2461163" y="6363932"/>
                      <a:ext cx="2124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6157443C-ED08-8579-EAFF-D5D761AA14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9683" y="6444572"/>
                    <a:ext cx="360" cy="36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6157443C-ED08-8579-EAFF-D5D761AA14C7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2580683" y="643557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C241363-585C-5A17-89EF-BA58FB8C02A1}"/>
                  </a:ext>
                </a:extLst>
              </p:cNvPr>
              <p:cNvGrpSpPr/>
              <p:nvPr/>
            </p:nvGrpSpPr>
            <p:grpSpPr>
              <a:xfrm>
                <a:off x="2268563" y="5876852"/>
                <a:ext cx="95760" cy="327600"/>
                <a:chOff x="2268563" y="5876852"/>
                <a:chExt cx="95760" cy="327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86246AB3-40AF-608A-4228-3E592BC0DC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05283" y="5902052"/>
                    <a:ext cx="14400" cy="30240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86246AB3-40AF-608A-4228-3E592BC0DC5C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2296283" y="5893412"/>
                      <a:ext cx="32040" cy="32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048CCB48-3CED-A1FF-04F0-2769483DA5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68563" y="5876852"/>
                    <a:ext cx="95760" cy="4320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048CCB48-3CED-A1FF-04F0-2769483DA503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2259563" y="5867852"/>
                      <a:ext cx="113400" cy="608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9F896D8-6CD9-B409-5EDA-F6E5DFDBA607}"/>
              </a:ext>
            </a:extLst>
          </p:cNvPr>
          <p:cNvGrpSpPr/>
          <p:nvPr/>
        </p:nvGrpSpPr>
        <p:grpSpPr>
          <a:xfrm>
            <a:off x="8234298" y="5640692"/>
            <a:ext cx="2063557" cy="1086335"/>
            <a:chOff x="8234298" y="5640692"/>
            <a:chExt cx="2063557" cy="108633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3CF204A-0A52-8EE7-2EB1-73AAFBC50245}"/>
                </a:ext>
              </a:extLst>
            </p:cNvPr>
            <p:cNvGrpSpPr/>
            <p:nvPr/>
          </p:nvGrpSpPr>
          <p:grpSpPr>
            <a:xfrm>
              <a:off x="8234298" y="5640692"/>
              <a:ext cx="2063557" cy="1086335"/>
              <a:chOff x="782142" y="4224956"/>
              <a:chExt cx="3500403" cy="2015711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5F83DA5-D41E-5103-84B9-1CEDD448E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82142" y="4224956"/>
                <a:ext cx="3500403" cy="2015711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74B7C19-3DE7-E942-CFF2-7CAE78DC699A}"/>
                  </a:ext>
                </a:extLst>
              </p:cNvPr>
              <p:cNvGrpSpPr/>
              <p:nvPr/>
            </p:nvGrpSpPr>
            <p:grpSpPr>
              <a:xfrm>
                <a:off x="2028803" y="4966052"/>
                <a:ext cx="952200" cy="848880"/>
                <a:chOff x="2028803" y="4966052"/>
                <a:chExt cx="952200" cy="848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590A7E7A-9692-096E-5935-DFDC5D1F14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28803" y="4966052"/>
                    <a:ext cx="60120" cy="848880"/>
                  </p14:xfrm>
                </p:contentPart>
              </mc:Choice>
              <mc:Fallback xmlns=""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590A7E7A-9692-096E-5935-DFDC5D1F14D6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013621" y="4949355"/>
                      <a:ext cx="89876" cy="8816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5CC00A78-6C08-B3D7-5007-31632E9CE2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25923" y="4988372"/>
                    <a:ext cx="55080" cy="79272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5CC00A78-6C08-B3D7-5007-31632E9CE235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910791" y="4971676"/>
                      <a:ext cx="84738" cy="82544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0448D33-D20D-DF1F-4FEE-9DAFDD376DF7}"/>
                </a:ext>
              </a:extLst>
            </p:cNvPr>
            <p:cNvGrpSpPr/>
            <p:nvPr/>
          </p:nvGrpSpPr>
          <p:grpSpPr>
            <a:xfrm>
              <a:off x="8556683" y="6091772"/>
              <a:ext cx="1465920" cy="428871"/>
              <a:chOff x="8556683" y="6091772"/>
              <a:chExt cx="1465920" cy="428871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466A2383-A2B1-F9BC-813F-6EDBD99EF250}"/>
                      </a:ext>
                    </a:extLst>
                  </p14:cNvPr>
                  <p14:cNvContentPartPr/>
                  <p14:nvPr/>
                </p14:nvContentPartPr>
                <p14:xfrm>
                  <a:off x="8742443" y="6290492"/>
                  <a:ext cx="1022760" cy="1652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466A2383-A2B1-F9BC-813F-6EDBD99EF25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733443" y="6281852"/>
                    <a:ext cx="1040400" cy="1828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C059A12-09E3-56E7-8603-4B1A4E81AE4A}"/>
                  </a:ext>
                </a:extLst>
              </p:cNvPr>
              <p:cNvGrpSpPr/>
              <p:nvPr/>
            </p:nvGrpSpPr>
            <p:grpSpPr>
              <a:xfrm>
                <a:off x="9191003" y="6091772"/>
                <a:ext cx="241920" cy="117360"/>
                <a:chOff x="9191003" y="6091772"/>
                <a:chExt cx="241920" cy="117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BF7D6FD9-CF7D-2BB4-5C48-8A4D29CE82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91003" y="6091772"/>
                    <a:ext cx="47160" cy="11736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BF7D6FD9-CF7D-2BB4-5C48-8A4D29CE8227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9182003" y="6083132"/>
                      <a:ext cx="64800" cy="13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BF81EC7C-44E6-3C36-496D-0D6F162D19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0363" y="6110132"/>
                    <a:ext cx="25200" cy="8244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BF81EC7C-44E6-3C36-496D-0D6F162D19D2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9281363" y="6101492"/>
                      <a:ext cx="42840" cy="100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47CB06F9-A6E1-A014-B108-13E520EAB1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4243" y="6145772"/>
                    <a:ext cx="31320" cy="5076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47CB06F9-A6E1-A014-B108-13E520EAB1C8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9365603" y="6136772"/>
                      <a:ext cx="48960" cy="6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44F60226-95EB-C69C-ED2A-A4D99D67B9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3443" y="6148652"/>
                    <a:ext cx="360" cy="36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44F60226-95EB-C69C-ED2A-A4D99D67B945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9354803" y="613965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E6394CC6-2CF3-8181-DABA-AD9DC955A5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2563" y="6203732"/>
                    <a:ext cx="360" cy="36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E6394CC6-2CF3-8181-DABA-AD9DC955A5C2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9423923" y="6194732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EA1C15D-5CA9-01C3-EF52-C94FE7E969F6}"/>
                      </a:ext>
                    </a:extLst>
                  </p14:cNvPr>
                  <p14:cNvContentPartPr/>
                  <p14:nvPr/>
                </p14:nvContentPartPr>
                <p14:xfrm>
                  <a:off x="8556683" y="6422926"/>
                  <a:ext cx="193320" cy="5796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EA1C15D-5CA9-01C3-EF52-C94FE7E969F6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547683" y="6413926"/>
                    <a:ext cx="210960" cy="756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5AB6E197-896A-53D3-E5CD-233060AC24AA}"/>
                  </a:ext>
                </a:extLst>
              </p:cNvPr>
              <p:cNvGrpSpPr/>
              <p:nvPr/>
            </p:nvGrpSpPr>
            <p:grpSpPr>
              <a:xfrm>
                <a:off x="9731723" y="6336572"/>
                <a:ext cx="290880" cy="184071"/>
                <a:chOff x="9731723" y="6336572"/>
                <a:chExt cx="290880" cy="184071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6E8C6E73-39D8-5FA3-38FF-E13753627D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60163" y="6336572"/>
                    <a:ext cx="5760" cy="15912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6E8C6E73-39D8-5FA3-38FF-E13753627DEF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9751163" y="6327932"/>
                      <a:ext cx="23400" cy="176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41AD4DA1-D0F8-CC2F-5727-E2D200A4D4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73483" y="6433412"/>
                    <a:ext cx="181440" cy="5616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41AD4DA1-D0F8-CC2F-5727-E2D200A4D475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9764483" y="6424772"/>
                      <a:ext cx="199080" cy="7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87CE35EC-984E-7B77-7A7A-D8070C0D9E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31723" y="6376643"/>
                    <a:ext cx="290880" cy="14400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87CE35EC-984E-7B77-7A7A-D8070C0D9E8E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9722723" y="6367643"/>
                      <a:ext cx="308520" cy="161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51776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9906-F3C1-2448-BC17-F08F0EAD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407"/>
            <a:ext cx="11360800" cy="763600"/>
          </a:xfrm>
        </p:spPr>
        <p:txBody>
          <a:bodyPr/>
          <a:lstStyle/>
          <a:p>
            <a:r>
              <a:rPr lang="en-US" dirty="0"/>
              <a:t>LCQ: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4286A-97BD-CD41-8AE3-433AC38E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4" y="790007"/>
            <a:ext cx="3549650" cy="2801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CA82C-3D09-1945-B943-B8F1EBD36A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11105" y="411214"/>
                <a:ext cx="6917062" cy="6035571"/>
              </a:xfrm>
            </p:spPr>
            <p:txBody>
              <a:bodyPr/>
              <a:lstStyle/>
              <a:p>
                <a:pPr marL="152396" indent="0">
                  <a:buNone/>
                </a:pPr>
                <a:r>
                  <a:rPr lang="en-US" sz="1600" b="1" dirty="0"/>
                  <a:t>Setup</a:t>
                </a:r>
                <a:r>
                  <a:rPr lang="en-US" sz="1600" dirty="0"/>
                  <a:t>: Oak trees heights follow a normal distribution with mean 75 m and standard deviation 7 m.</a:t>
                </a:r>
                <a:endParaRPr lang="en-US" sz="1600" i="1" dirty="0">
                  <a:solidFill>
                    <a:srgbClr val="FF0000"/>
                  </a:solidFill>
                </a:endParaRPr>
              </a:p>
              <a:p>
                <a:pPr marL="152396" indent="0">
                  <a:buNone/>
                </a:pPr>
                <a:endParaRPr lang="en-US" sz="1600" i="1" dirty="0">
                  <a:solidFill>
                    <a:srgbClr val="FF0000"/>
                  </a:solidFill>
                </a:endParaRPr>
              </a:p>
              <a:p>
                <a:pPr marL="152396" indent="0">
                  <a:buNone/>
                </a:pPr>
                <a:r>
                  <a:rPr lang="en-US" sz="1600" dirty="0"/>
                  <a:t>d) What heights would be considered outliers?</a:t>
                </a:r>
              </a:p>
              <a:p>
                <a:pPr marL="152396" indent="0">
                  <a:buNone/>
                </a:pPr>
                <a:endParaRPr lang="en-US" sz="1600" dirty="0"/>
              </a:p>
              <a:p>
                <a:pPr marL="152396" indent="0">
                  <a:buNone/>
                </a:pPr>
                <a:r>
                  <a:rPr lang="en-US" sz="1600" i="1" dirty="0">
                    <a:solidFill>
                      <a:srgbClr val="7030A0"/>
                    </a:solidFill>
                  </a:rPr>
                  <a:t>More than 2 SD away from the mean is one way to classify points as outliers</a:t>
                </a:r>
              </a:p>
              <a:p>
                <a:pPr marL="152396" indent="0">
                  <a:buNone/>
                </a:pPr>
                <a:r>
                  <a:rPr lang="en-US" sz="1600" i="1" dirty="0">
                    <a:solidFill>
                      <a:srgbClr val="FF0000"/>
                    </a:solidFill>
                  </a:rPr>
                  <a:t>Heights below 61 m, above 89 m</a:t>
                </a:r>
              </a:p>
              <a:p>
                <a:pPr marL="152396" indent="0">
                  <a:buNone/>
                </a:pPr>
                <a:endParaRPr lang="en-US" sz="1600" i="1" dirty="0">
                  <a:solidFill>
                    <a:srgbClr val="FF0000"/>
                  </a:solidFill>
                </a:endParaRPr>
              </a:p>
              <a:p>
                <a:pPr marL="152396" indent="0">
                  <a:buNone/>
                </a:pPr>
                <a:r>
                  <a:rPr lang="en-US" sz="1600" dirty="0"/>
                  <a:t>e) Is a tree height of 60 m more extreme than a height of 92 m? Why or why not?</a:t>
                </a:r>
              </a:p>
              <a:p>
                <a:pPr marL="152396" indent="0">
                  <a:buNone/>
                </a:pPr>
                <a:endParaRPr lang="en-US" sz="1600" i="1" dirty="0">
                  <a:solidFill>
                    <a:srgbClr val="FF0000"/>
                  </a:solidFill>
                </a:endParaRPr>
              </a:p>
              <a:p>
                <a:r>
                  <a:rPr lang="en-US" sz="1600" i="1" dirty="0">
                    <a:solidFill>
                      <a:srgbClr val="7030A0"/>
                    </a:solidFill>
                  </a:rPr>
                  <a:t>Could probably tell visually by plotting, but to be sure we need to see which is further from the mean!</a:t>
                </a:r>
              </a:p>
              <a:p>
                <a:r>
                  <a:rPr lang="en-US" sz="1600" i="1" dirty="0">
                    <a:solidFill>
                      <a:srgbClr val="7030A0"/>
                    </a:solidFill>
                  </a:rPr>
                  <a:t>The best way to do this is with Z-scores</a:t>
                </a:r>
              </a:p>
              <a:p>
                <a:pPr marL="152396" indent="0">
                  <a:buNone/>
                </a:pPr>
                <a:endParaRPr lang="en-US" sz="1600" i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75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=−2.14</m:t>
                    </m:r>
                  </m:oMath>
                </a14:m>
                <a:endParaRPr lang="en-US" sz="16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92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−75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2.42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→ Larger |z| score, so height of 90 is more extreme</a:t>
                </a:r>
              </a:p>
              <a:p>
                <a:pPr>
                  <a:lnSpc>
                    <a:spcPct val="10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2FCA82C-3D09-1945-B943-B8F1EBD36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11105" y="411214"/>
                <a:ext cx="6917062" cy="603557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9B9549-6511-3A48-B698-94376E23B767}"/>
              </a:ext>
            </a:extLst>
          </p:cNvPr>
          <p:cNvSpPr txBox="1"/>
          <p:nvPr/>
        </p:nvSpPr>
        <p:spPr>
          <a:xfrm>
            <a:off x="782142" y="3628329"/>
            <a:ext cx="20136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https://</a:t>
            </a:r>
            <a:r>
              <a:rPr lang="en-US" sz="500" dirty="0" err="1"/>
              <a:t>www.mathsisfun.com</a:t>
            </a:r>
            <a:r>
              <a:rPr lang="en-US" sz="500" dirty="0"/>
              <a:t>/data/standard-normal-</a:t>
            </a:r>
            <a:r>
              <a:rPr lang="en-US" sz="500" dirty="0" err="1"/>
              <a:t>distribution.html</a:t>
            </a:r>
            <a:endParaRPr lang="en-US" sz="5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002067C-95DE-5E87-94EA-F1C767EA9A87}"/>
              </a:ext>
            </a:extLst>
          </p:cNvPr>
          <p:cNvGrpSpPr/>
          <p:nvPr/>
        </p:nvGrpSpPr>
        <p:grpSpPr>
          <a:xfrm>
            <a:off x="751080" y="3753930"/>
            <a:ext cx="3455317" cy="2649798"/>
            <a:chOff x="923694" y="3956414"/>
            <a:chExt cx="3455317" cy="264979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DB0FDCC-2099-2361-D6BB-2EC818370053}"/>
                </a:ext>
              </a:extLst>
            </p:cNvPr>
            <p:cNvGrpSpPr/>
            <p:nvPr/>
          </p:nvGrpSpPr>
          <p:grpSpPr>
            <a:xfrm>
              <a:off x="923694" y="3956414"/>
              <a:ext cx="3455317" cy="2362652"/>
              <a:chOff x="923694" y="3944400"/>
              <a:chExt cx="3455317" cy="2362652"/>
            </a:xfrm>
          </p:grpSpPr>
          <p:pic>
            <p:nvPicPr>
              <p:cNvPr id="66" name="Picture 2">
                <a:extLst>
                  <a:ext uri="{FF2B5EF4-FFF2-40B4-BE49-F238E27FC236}">
                    <a16:creationId xmlns:a16="http://schemas.microsoft.com/office/drawing/2014/main" id="{B52BB479-723F-92C1-EC01-A4B678F36F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694" y="3944400"/>
                <a:ext cx="3455317" cy="19279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9C15158-0244-5049-D2E4-5457A5758EEE}"/>
                  </a:ext>
                </a:extLst>
              </p:cNvPr>
              <p:cNvGrpSpPr/>
              <p:nvPr/>
            </p:nvGrpSpPr>
            <p:grpSpPr>
              <a:xfrm>
                <a:off x="932243" y="4005572"/>
                <a:ext cx="3344760" cy="2301480"/>
                <a:chOff x="932243" y="4005572"/>
                <a:chExt cx="3344760" cy="2301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4DF76894-D1D0-FC13-9E79-0F41921778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44043" y="5807732"/>
                    <a:ext cx="15480" cy="147960"/>
                  </p14:xfrm>
                </p:contentPart>
              </mc:Choice>
              <mc:Fallback xmlns=""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4DF76894-D1D0-FC13-9E79-0F4192177858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635043" y="5798710"/>
                      <a:ext cx="33120" cy="1656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D28F9922-73CA-002C-C852-FB7A812929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48763" y="5795492"/>
                    <a:ext cx="19440" cy="19080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D28F9922-73CA-002C-C852-FB7A8129296E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3139763" y="5786492"/>
                      <a:ext cx="37080" cy="20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354CFBD1-9968-6BE4-6DB6-A83291C5A1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91643" y="5773892"/>
                    <a:ext cx="12240" cy="17028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354CFBD1-9968-6BE4-6DB6-A83291C5A16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682643" y="5764892"/>
                      <a:ext cx="29880" cy="18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FB434BA7-FEE4-7A22-D420-08CBE74035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1083" y="5808452"/>
                    <a:ext cx="15120" cy="11556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FB434BA7-FEE4-7A22-D420-08CBE7403504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4152292" y="5799452"/>
                      <a:ext cx="32350" cy="13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9FC75743-0B9E-42BF-D16B-E9323E7CA6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7123" y="5750492"/>
                    <a:ext cx="360" cy="18684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9FC75743-0B9E-42BF-D16B-E9323E7CA64C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078123" y="5741509"/>
                      <a:ext cx="18000" cy="2044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6B2ECAD0-3524-FC94-8994-1292899621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69443" y="5742212"/>
                    <a:ext cx="360" cy="207720"/>
                  </p14:xfrm>
                </p:contentPart>
              </mc:Choice>
              <mc:Fallback xmlns=""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6B2ECAD0-3524-FC94-8994-1292899621D3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560443" y="5733196"/>
                      <a:ext cx="18000" cy="2253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1F375277-724D-1E06-2663-7244776165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0803" y="5777492"/>
                    <a:ext cx="360" cy="22248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1F375277-724D-1E06-2663-7244776165A6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101803" y="5768492"/>
                      <a:ext cx="18000" cy="2401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C981A673-A1C0-6857-C9E8-F6FFB6C157FE}"/>
                    </a:ext>
                  </a:extLst>
                </p:cNvPr>
                <p:cNvGrpSpPr/>
                <p:nvPr/>
              </p:nvGrpSpPr>
              <p:grpSpPr>
                <a:xfrm>
                  <a:off x="4072883" y="6045332"/>
                  <a:ext cx="204120" cy="247680"/>
                  <a:chOff x="4072883" y="6045332"/>
                  <a:chExt cx="204120" cy="247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">
                    <p14:nvContentPartPr>
                      <p14:cNvPr id="123" name="Ink 122">
                        <a:extLst>
                          <a:ext uri="{FF2B5EF4-FFF2-40B4-BE49-F238E27FC236}">
                            <a16:creationId xmlns:a16="http://schemas.microsoft.com/office/drawing/2014/main" id="{FEF40CA8-F227-CFAD-5369-28BBE4C082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72883" y="6045332"/>
                      <a:ext cx="81720" cy="247680"/>
                    </p14:xfrm>
                  </p:contentPart>
                </mc:Choice>
                <mc:Fallback xmlns="">
                  <p:pic>
                    <p:nvPicPr>
                      <p:cNvPr id="123" name="Ink 122">
                        <a:extLst>
                          <a:ext uri="{FF2B5EF4-FFF2-40B4-BE49-F238E27FC236}">
                            <a16:creationId xmlns:a16="http://schemas.microsoft.com/office/drawing/2014/main" id="{FEF40CA8-F227-CFAD-5369-28BBE4C08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063922" y="6036332"/>
                        <a:ext cx="99283" cy="265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124" name="Ink 123">
                        <a:extLst>
                          <a:ext uri="{FF2B5EF4-FFF2-40B4-BE49-F238E27FC236}">
                            <a16:creationId xmlns:a16="http://schemas.microsoft.com/office/drawing/2014/main" id="{411BFDF9-9538-5F13-0054-ECB424979D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10763" y="6082772"/>
                      <a:ext cx="66240" cy="175680"/>
                    </p14:xfrm>
                  </p:contentPart>
                </mc:Choice>
                <mc:Fallback xmlns="">
                  <p:pic>
                    <p:nvPicPr>
                      <p:cNvPr id="124" name="Ink 123">
                        <a:extLst>
                          <a:ext uri="{FF2B5EF4-FFF2-40B4-BE49-F238E27FC236}">
                            <a16:creationId xmlns:a16="http://schemas.microsoft.com/office/drawing/2014/main" id="{411BFDF9-9538-5F13-0054-ECB424979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01763" y="6073772"/>
                        <a:ext cx="83880" cy="193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3AFD5A01-1F04-5F26-979E-44354EA2AE6B}"/>
                    </a:ext>
                  </a:extLst>
                </p:cNvPr>
                <p:cNvGrpSpPr/>
                <p:nvPr/>
              </p:nvGrpSpPr>
              <p:grpSpPr>
                <a:xfrm>
                  <a:off x="932243" y="6073052"/>
                  <a:ext cx="208080" cy="233640"/>
                  <a:chOff x="932243" y="6073052"/>
                  <a:chExt cx="208080" cy="233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121" name="Ink 120">
                        <a:extLst>
                          <a:ext uri="{FF2B5EF4-FFF2-40B4-BE49-F238E27FC236}">
                            <a16:creationId xmlns:a16="http://schemas.microsoft.com/office/drawing/2014/main" id="{39E3D55D-2378-2C7F-C333-6B29C233504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2243" y="6078812"/>
                      <a:ext cx="71640" cy="147960"/>
                    </p14:xfrm>
                  </p:contentPart>
                </mc:Choice>
                <mc:Fallback xmlns="">
                  <p:pic>
                    <p:nvPicPr>
                      <p:cNvPr id="121" name="Ink 120">
                        <a:extLst>
                          <a:ext uri="{FF2B5EF4-FFF2-40B4-BE49-F238E27FC236}">
                            <a16:creationId xmlns:a16="http://schemas.microsoft.com/office/drawing/2014/main" id="{39E3D55D-2378-2C7F-C333-6B29C23350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23243" y="6069812"/>
                        <a:ext cx="89280" cy="165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122" name="Ink 121">
                        <a:extLst>
                          <a:ext uri="{FF2B5EF4-FFF2-40B4-BE49-F238E27FC236}">
                            <a16:creationId xmlns:a16="http://schemas.microsoft.com/office/drawing/2014/main" id="{2D9B4B81-8895-3F97-5D5E-B42D7D9579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5803" y="6073052"/>
                      <a:ext cx="74520" cy="233640"/>
                    </p14:xfrm>
                  </p:contentPart>
                </mc:Choice>
                <mc:Fallback xmlns="">
                  <p:pic>
                    <p:nvPicPr>
                      <p:cNvPr id="122" name="Ink 121">
                        <a:extLst>
                          <a:ext uri="{FF2B5EF4-FFF2-40B4-BE49-F238E27FC236}">
                            <a16:creationId xmlns:a16="http://schemas.microsoft.com/office/drawing/2014/main" id="{2D9B4B81-8895-3F97-5D5E-B42D7D9579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56803" y="6064052"/>
                        <a:ext cx="92160" cy="251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77" name="Ink 76">
                      <a:extLst>
                        <a:ext uri="{FF2B5EF4-FFF2-40B4-BE49-F238E27FC236}">
                          <a16:creationId xmlns:a16="http://schemas.microsoft.com/office/drawing/2014/main" id="{1F4EABD2-2621-0452-8524-55FBE1E113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04243" y="6054332"/>
                    <a:ext cx="87840" cy="180720"/>
                  </p14:xfrm>
                </p:contentPart>
              </mc:Choice>
              <mc:Fallback xmlns="">
                <p:pic>
                  <p:nvPicPr>
                    <p:cNvPr id="77" name="Ink 76">
                      <a:extLst>
                        <a:ext uri="{FF2B5EF4-FFF2-40B4-BE49-F238E27FC236}">
                          <a16:creationId xmlns:a16="http://schemas.microsoft.com/office/drawing/2014/main" id="{1F4EABD2-2621-0452-8524-55FBE1E113C2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1895243" y="6045350"/>
                      <a:ext cx="105480" cy="1983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905C77CB-4FDF-2DA3-5944-9DF739A14B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68763" y="6056492"/>
                    <a:ext cx="106200" cy="16884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905C77CB-4FDF-2DA3-5944-9DF739A14BD7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2059763" y="6047492"/>
                      <a:ext cx="123840" cy="186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0B4834DD-F805-D93E-49DD-9DD27A1215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44163" y="6075932"/>
                    <a:ext cx="79920" cy="14832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0B4834DD-F805-D93E-49DD-9DD27A121536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1435163" y="6066932"/>
                      <a:ext cx="97560" cy="165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0C50BDB3-7E58-D4C7-0FAC-176B7186EB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36403" y="6050372"/>
                    <a:ext cx="2880" cy="17856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0C50BDB3-7E58-D4C7-0FAC-176B7186EB45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1627403" y="6041354"/>
                      <a:ext cx="20520" cy="19623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FF385C4D-EAAD-42BE-D161-50BFF8A4D82E}"/>
                    </a:ext>
                  </a:extLst>
                </p:cNvPr>
                <p:cNvGrpSpPr/>
                <p:nvPr/>
              </p:nvGrpSpPr>
              <p:grpSpPr>
                <a:xfrm>
                  <a:off x="2948243" y="6063692"/>
                  <a:ext cx="345600" cy="186480"/>
                  <a:chOff x="2948243" y="6063692"/>
                  <a:chExt cx="345600" cy="186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">
                    <p14:nvContentPartPr>
                      <p14:cNvPr id="119" name="Ink 118">
                        <a:extLst>
                          <a:ext uri="{FF2B5EF4-FFF2-40B4-BE49-F238E27FC236}">
                            <a16:creationId xmlns:a16="http://schemas.microsoft.com/office/drawing/2014/main" id="{C60CECEE-D7EB-76F0-67F1-A62BCA65DE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48243" y="6063692"/>
                      <a:ext cx="117360" cy="186480"/>
                    </p14:xfrm>
                  </p:contentPart>
                </mc:Choice>
                <mc:Fallback xmlns="">
                  <p:pic>
                    <p:nvPicPr>
                      <p:cNvPr id="119" name="Ink 118">
                        <a:extLst>
                          <a:ext uri="{FF2B5EF4-FFF2-40B4-BE49-F238E27FC236}">
                            <a16:creationId xmlns:a16="http://schemas.microsoft.com/office/drawing/2014/main" id="{C60CECEE-D7EB-76F0-67F1-A62BCA65DE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939243" y="6054692"/>
                        <a:ext cx="135000" cy="204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">
                    <p14:nvContentPartPr>
                      <p14:cNvPr id="120" name="Ink 119">
                        <a:extLst>
                          <a:ext uri="{FF2B5EF4-FFF2-40B4-BE49-F238E27FC236}">
                            <a16:creationId xmlns:a16="http://schemas.microsoft.com/office/drawing/2014/main" id="{E40F24B5-E8FA-DBF1-7C93-F33D3F9035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9843" y="6083492"/>
                      <a:ext cx="144000" cy="140760"/>
                    </p14:xfrm>
                  </p:contentPart>
                </mc:Choice>
                <mc:Fallback xmlns="">
                  <p:pic>
                    <p:nvPicPr>
                      <p:cNvPr id="120" name="Ink 119">
                        <a:extLst>
                          <a:ext uri="{FF2B5EF4-FFF2-40B4-BE49-F238E27FC236}">
                            <a16:creationId xmlns:a16="http://schemas.microsoft.com/office/drawing/2014/main" id="{E40F24B5-E8FA-DBF1-7C93-F33D3F903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3140843" y="6074492"/>
                        <a:ext cx="161640" cy="15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67A2674-8A24-D80D-DD83-9FF3002B09D2}"/>
                    </a:ext>
                  </a:extLst>
                </p:cNvPr>
                <p:cNvGrpSpPr/>
                <p:nvPr/>
              </p:nvGrpSpPr>
              <p:grpSpPr>
                <a:xfrm>
                  <a:off x="3536483" y="6088892"/>
                  <a:ext cx="281160" cy="218160"/>
                  <a:chOff x="3536483" y="6088892"/>
                  <a:chExt cx="281160" cy="218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">
                    <p14:nvContentPartPr>
                      <p14:cNvPr id="117" name="Ink 116">
                        <a:extLst>
                          <a:ext uri="{FF2B5EF4-FFF2-40B4-BE49-F238E27FC236}">
                            <a16:creationId xmlns:a16="http://schemas.microsoft.com/office/drawing/2014/main" id="{902C759C-259B-97C4-9E68-C118DCFFA6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36483" y="6088892"/>
                      <a:ext cx="128880" cy="204120"/>
                    </p14:xfrm>
                  </p:contentPart>
                </mc:Choice>
                <mc:Fallback xmlns="">
                  <p:pic>
                    <p:nvPicPr>
                      <p:cNvPr id="117" name="Ink 116">
                        <a:extLst>
                          <a:ext uri="{FF2B5EF4-FFF2-40B4-BE49-F238E27FC236}">
                            <a16:creationId xmlns:a16="http://schemas.microsoft.com/office/drawing/2014/main" id="{902C759C-259B-97C4-9E68-C118DCFFA6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3527483" y="6079892"/>
                        <a:ext cx="146520" cy="221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">
                    <p14:nvContentPartPr>
                      <p14:cNvPr id="118" name="Ink 117">
                        <a:extLst>
                          <a:ext uri="{FF2B5EF4-FFF2-40B4-BE49-F238E27FC236}">
                            <a16:creationId xmlns:a16="http://schemas.microsoft.com/office/drawing/2014/main" id="{E85B28FA-945A-94A0-5ACA-F791B1FCAE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731963" y="6120212"/>
                      <a:ext cx="85680" cy="186840"/>
                    </p14:xfrm>
                  </p:contentPart>
                </mc:Choice>
                <mc:Fallback xmlns="">
                  <p:pic>
                    <p:nvPicPr>
                      <p:cNvPr id="118" name="Ink 117">
                        <a:extLst>
                          <a:ext uri="{FF2B5EF4-FFF2-40B4-BE49-F238E27FC236}">
                            <a16:creationId xmlns:a16="http://schemas.microsoft.com/office/drawing/2014/main" id="{E85B28FA-945A-94A0-5ACA-F791B1FCAE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722963" y="6111212"/>
                        <a:ext cx="103320" cy="204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9F073C27-17B9-EF3A-9E08-15AD963602FF}"/>
                    </a:ext>
                  </a:extLst>
                </p:cNvPr>
                <p:cNvGrpSpPr/>
                <p:nvPr/>
              </p:nvGrpSpPr>
              <p:grpSpPr>
                <a:xfrm>
                  <a:off x="2447123" y="4005572"/>
                  <a:ext cx="313920" cy="2241360"/>
                  <a:chOff x="2447123" y="4005572"/>
                  <a:chExt cx="313920" cy="2241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">
                    <p14:nvContentPartPr>
                      <p14:cNvPr id="114" name="Ink 113">
                        <a:extLst>
                          <a:ext uri="{FF2B5EF4-FFF2-40B4-BE49-F238E27FC236}">
                            <a16:creationId xmlns:a16="http://schemas.microsoft.com/office/drawing/2014/main" id="{7282FDBA-3B19-5B6C-AC5B-BAADE3D41C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447123" y="6110132"/>
                      <a:ext cx="128520" cy="136800"/>
                    </p14:xfrm>
                  </p:contentPart>
                </mc:Choice>
                <mc:Fallback xmlns="">
                  <p:pic>
                    <p:nvPicPr>
                      <p:cNvPr id="114" name="Ink 113">
                        <a:extLst>
                          <a:ext uri="{FF2B5EF4-FFF2-40B4-BE49-F238E27FC236}">
                            <a16:creationId xmlns:a16="http://schemas.microsoft.com/office/drawing/2014/main" id="{7282FDBA-3B19-5B6C-AC5B-BAADE3D41C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438123" y="6101156"/>
                        <a:ext cx="146160" cy="1543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">
                    <p14:nvContentPartPr>
                      <p14:cNvPr id="115" name="Ink 114">
                        <a:extLst>
                          <a:ext uri="{FF2B5EF4-FFF2-40B4-BE49-F238E27FC236}">
                            <a16:creationId xmlns:a16="http://schemas.microsoft.com/office/drawing/2014/main" id="{E583178F-8422-7D80-AC74-D0FD353299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61683" y="6095732"/>
                      <a:ext cx="99360" cy="141840"/>
                    </p14:xfrm>
                  </p:contentPart>
                </mc:Choice>
                <mc:Fallback xmlns="">
                  <p:pic>
                    <p:nvPicPr>
                      <p:cNvPr id="115" name="Ink 114">
                        <a:extLst>
                          <a:ext uri="{FF2B5EF4-FFF2-40B4-BE49-F238E27FC236}">
                            <a16:creationId xmlns:a16="http://schemas.microsoft.com/office/drawing/2014/main" id="{E583178F-8422-7D80-AC74-D0FD353299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652683" y="6086732"/>
                        <a:ext cx="117000" cy="159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">
                    <p14:nvContentPartPr>
                      <p14:cNvPr id="116" name="Ink 115">
                        <a:extLst>
                          <a:ext uri="{FF2B5EF4-FFF2-40B4-BE49-F238E27FC236}">
                            <a16:creationId xmlns:a16="http://schemas.microsoft.com/office/drawing/2014/main" id="{84FA9ECA-D9B1-B64B-384D-43097E0369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46203" y="4005572"/>
                      <a:ext cx="56160" cy="1967760"/>
                    </p14:xfrm>
                  </p:contentPart>
                </mc:Choice>
                <mc:Fallback xmlns="">
                  <p:pic>
                    <p:nvPicPr>
                      <p:cNvPr id="116" name="Ink 115">
                        <a:extLst>
                          <a:ext uri="{FF2B5EF4-FFF2-40B4-BE49-F238E27FC236}">
                            <a16:creationId xmlns:a16="http://schemas.microsoft.com/office/drawing/2014/main" id="{84FA9ECA-D9B1-B64B-384D-43097E0369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637203" y="3996570"/>
                        <a:ext cx="73800" cy="19854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8B3A2E0-101D-8883-CF3F-BB8C0E1681B3}"/>
                    </a:ext>
                  </a:extLst>
                </p14:cNvPr>
                <p14:cNvContentPartPr/>
                <p14:nvPr/>
              </p14:nvContentPartPr>
              <p14:xfrm>
                <a:off x="2550443" y="6424412"/>
                <a:ext cx="141480" cy="18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8B3A2E0-101D-8883-CF3F-BB8C0E1681B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41803" y="6415412"/>
                  <a:ext cx="15912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F7FEDD-D3F2-1072-0783-07BA3C5775BD}"/>
              </a:ext>
            </a:extLst>
          </p:cNvPr>
          <p:cNvGrpSpPr/>
          <p:nvPr/>
        </p:nvGrpSpPr>
        <p:grpSpPr>
          <a:xfrm>
            <a:off x="1204763" y="5186732"/>
            <a:ext cx="207000" cy="575640"/>
            <a:chOff x="1204763" y="5186732"/>
            <a:chExt cx="207000" cy="57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00023B-DDBE-FC00-356E-0EF29DFC5B96}"/>
                    </a:ext>
                  </a:extLst>
                </p14:cNvPr>
                <p14:cNvContentPartPr/>
                <p14:nvPr/>
              </p14:nvContentPartPr>
              <p14:xfrm>
                <a:off x="1286483" y="5394452"/>
                <a:ext cx="7920" cy="36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00023B-DDBE-FC00-356E-0EF29DFC5B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77843" y="5385452"/>
                  <a:ext cx="255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BCEB966-D561-24E6-10BF-67051D1A554F}"/>
                    </a:ext>
                  </a:extLst>
                </p14:cNvPr>
                <p14:cNvContentPartPr/>
                <p14:nvPr/>
              </p14:nvContentPartPr>
              <p14:xfrm>
                <a:off x="1204763" y="5196812"/>
                <a:ext cx="78840" cy="15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BCEB966-D561-24E6-10BF-67051D1A554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95763" y="5187812"/>
                  <a:ext cx="96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6C31AD-AFF1-490F-3E11-479D1EA124DD}"/>
                    </a:ext>
                  </a:extLst>
                </p14:cNvPr>
                <p14:cNvContentPartPr/>
                <p14:nvPr/>
              </p14:nvContentPartPr>
              <p14:xfrm>
                <a:off x="1317443" y="5186732"/>
                <a:ext cx="94320" cy="152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6C31AD-AFF1-490F-3E11-479D1EA124D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08443" y="5177732"/>
                  <a:ext cx="11196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B398DB-9B01-E580-067F-344A99CA0B12}"/>
              </a:ext>
            </a:extLst>
          </p:cNvPr>
          <p:cNvGrpSpPr/>
          <p:nvPr/>
        </p:nvGrpSpPr>
        <p:grpSpPr>
          <a:xfrm>
            <a:off x="3678683" y="5298692"/>
            <a:ext cx="197280" cy="430920"/>
            <a:chOff x="3678683" y="5298692"/>
            <a:chExt cx="19728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2CE32-63B6-1AAD-D2D5-7F7101AB3732}"/>
                    </a:ext>
                  </a:extLst>
                </p14:cNvPr>
                <p14:cNvContentPartPr/>
                <p14:nvPr/>
              </p14:nvContentPartPr>
              <p14:xfrm>
                <a:off x="3750683" y="5512532"/>
                <a:ext cx="5760" cy="217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2CE32-63B6-1AAD-D2D5-7F7101AB373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42043" y="5503892"/>
                  <a:ext cx="23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AAD16E2-40E8-326E-DA38-462820B2441A}"/>
                    </a:ext>
                  </a:extLst>
                </p14:cNvPr>
                <p14:cNvContentPartPr/>
                <p14:nvPr/>
              </p14:nvContentPartPr>
              <p14:xfrm>
                <a:off x="3678683" y="5298692"/>
                <a:ext cx="65880" cy="12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AAD16E2-40E8-326E-DA38-462820B244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70043" y="5290052"/>
                  <a:ext cx="83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3EF737-71F5-30D0-2170-83F06684B872}"/>
                    </a:ext>
                  </a:extLst>
                </p14:cNvPr>
                <p14:cNvContentPartPr/>
                <p14:nvPr/>
              </p14:nvContentPartPr>
              <p14:xfrm>
                <a:off x="3795323" y="5306252"/>
                <a:ext cx="80640" cy="10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C3EF737-71F5-30D0-2170-83F06684B87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86323" y="5297252"/>
                  <a:ext cx="98280" cy="11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218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3FAD-043E-E44B-A51B-230FDB00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33" y="-31903"/>
            <a:ext cx="10515600" cy="1325563"/>
          </a:xfrm>
        </p:spPr>
        <p:txBody>
          <a:bodyPr/>
          <a:lstStyle/>
          <a:p>
            <a:r>
              <a:rPr lang="en-US" dirty="0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709D6C-5A73-E147-8029-5DC8BE32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767" y="1022738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u="sng" dirty="0"/>
                  <a:t>Standard Deviation (SD)</a:t>
                </a:r>
              </a:p>
              <a:p>
                <a:r>
                  <a:rPr lang="en-US" sz="1400" u="sng" dirty="0"/>
                  <a:t>Most informative</a:t>
                </a:r>
                <a:r>
                  <a:rPr lang="en-US" sz="1400" dirty="0"/>
                  <a:t> measure of variation.</a:t>
                </a:r>
              </a:p>
              <a:p>
                <a:r>
                  <a:rPr lang="en-US" sz="1400" dirty="0"/>
                  <a:t>Complex formula that measures the </a:t>
                </a:r>
                <a:r>
                  <a:rPr lang="en-US" sz="1400" u="sng" dirty="0"/>
                  <a:t>average distance</a:t>
                </a:r>
                <a:r>
                  <a:rPr lang="en-US" sz="1400" dirty="0"/>
                  <a:t> that each </a:t>
                </a:r>
                <a:r>
                  <a:rPr lang="en-US" sz="1400" u="sng" dirty="0"/>
                  <a:t>data point is from the mean</a:t>
                </a:r>
                <a:r>
                  <a:rPr lang="en-US" sz="1400" dirty="0"/>
                  <a:t>.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Notation and formula:</a:t>
                </a:r>
              </a:p>
              <a:p>
                <a:pPr lvl="1"/>
                <a:r>
                  <a:rPr lang="en-US" sz="1400" u="sng" dirty="0"/>
                  <a:t>Sample</a:t>
                </a:r>
                <a:r>
                  <a:rPr lang="en-US" sz="1400" dirty="0"/>
                  <a:t> Standard Deviation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14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−1</m:t>
                            </m:r>
                          </m:den>
                        </m:f>
                      </m:e>
                    </m:rad>
                  </m:oMath>
                </a14:m>
                <a:endParaRPr lang="en-US" sz="1400" dirty="0"/>
              </a:p>
              <a:p>
                <a:pPr lvl="1"/>
                <a:r>
                  <a:rPr lang="en-US" sz="1400" u="sng" dirty="0"/>
                  <a:t>Population</a:t>
                </a:r>
                <a:r>
                  <a:rPr lang="en-US" sz="1400" dirty="0"/>
                  <a:t> Standard Deviation = 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4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400" dirty="0"/>
                  <a:t>, (Greek letter sigma)</a:t>
                </a:r>
              </a:p>
              <a:p>
                <a:pPr lvl="1"/>
                <a:r>
                  <a:rPr lang="en-US" sz="1400" dirty="0"/>
                  <a:t>On your calculator, 1-Var Stats you will see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400" dirty="0"/>
                  <a:t>x and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x.</a:t>
                </a:r>
              </a:p>
              <a:p>
                <a:pPr lvl="1"/>
                <a:endParaRPr lang="en-US" sz="1400" dirty="0"/>
              </a:p>
              <a:p>
                <a:pPr lvl="1"/>
                <a:r>
                  <a:rPr lang="en-US" sz="1400" dirty="0"/>
                  <a:t>AGAIN THERE IS A BIG DIFFERENCE BETWEEN THESE TWO!</a:t>
                </a:r>
              </a:p>
              <a:p>
                <a:pPr lvl="2"/>
                <a:r>
                  <a:rPr lang="en-US" sz="1400" i="1" dirty="0"/>
                  <a:t>S</a:t>
                </a:r>
                <a:r>
                  <a:rPr lang="en-US" sz="1400" dirty="0"/>
                  <a:t> is a </a:t>
                </a:r>
                <a:r>
                  <a:rPr lang="en-US" sz="1400" u="sng" dirty="0"/>
                  <a:t>statistic</a:t>
                </a:r>
                <a:r>
                  <a:rPr lang="en-US" sz="1400" dirty="0"/>
                  <a:t> because it describes a </a:t>
                </a:r>
                <a:r>
                  <a:rPr lang="en-US" sz="1400" u="sng" dirty="0"/>
                  <a:t>sample</a:t>
                </a:r>
                <a:r>
                  <a:rPr lang="en-US" sz="1400" dirty="0"/>
                  <a:t>! While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 is a </a:t>
                </a:r>
                <a:r>
                  <a:rPr lang="en-US" sz="1400" u="sng" dirty="0"/>
                  <a:t>parameter</a:t>
                </a:r>
                <a:r>
                  <a:rPr lang="en-US" sz="1400" dirty="0"/>
                  <a:t> because it is referring to a </a:t>
                </a:r>
                <a:r>
                  <a:rPr lang="en-US" sz="1400" u="sng" dirty="0"/>
                  <a:t>population</a:t>
                </a:r>
              </a:p>
              <a:p>
                <a:pPr lvl="2"/>
                <a:endParaRPr lang="en-US" sz="1400" dirty="0"/>
              </a:p>
              <a:p>
                <a:pPr lvl="1"/>
                <a:endParaRPr lang="en-US" sz="1400" dirty="0"/>
              </a:p>
              <a:p>
                <a:r>
                  <a:rPr lang="en-US" sz="1400" u="sng" dirty="0"/>
                  <a:t>Most of the time</a:t>
                </a:r>
                <a:r>
                  <a:rPr lang="en-US" sz="1400" dirty="0"/>
                  <a:t> we will be </a:t>
                </a:r>
                <a:r>
                  <a:rPr lang="en-US" sz="1400" b="1" dirty="0"/>
                  <a:t>evaluating </a:t>
                </a:r>
                <a:r>
                  <a:rPr lang="en-US" sz="1400" b="1" i="1" dirty="0"/>
                  <a:t>sample</a:t>
                </a:r>
                <a:r>
                  <a:rPr lang="en-US" sz="1400" b="1" dirty="0"/>
                  <a:t> data</a:t>
                </a:r>
                <a:r>
                  <a:rPr lang="en-US" sz="1400" dirty="0"/>
                  <a:t>, so look for </a:t>
                </a:r>
                <a:r>
                  <a:rPr lang="en-US" sz="1400" u="sng" dirty="0" err="1"/>
                  <a:t>Sx</a:t>
                </a:r>
                <a:r>
                  <a:rPr lang="en-US" sz="1400" u="sng" dirty="0"/>
                  <a:t> on your calculator</a:t>
                </a:r>
                <a:r>
                  <a:rPr lang="en-US" sz="1400" dirty="0"/>
                  <a:t> to calculate the </a:t>
                </a:r>
                <a:r>
                  <a:rPr lang="en-US" sz="1400" u="sng" dirty="0"/>
                  <a:t>sample standard deviation</a:t>
                </a:r>
                <a:r>
                  <a:rPr lang="en-US" sz="1400" dirty="0"/>
                  <a:t>.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sz="1400" b="1" dirty="0"/>
                  <a:t>Standard Deviation</a:t>
                </a:r>
                <a:r>
                  <a:rPr lang="en-US" sz="1400" dirty="0"/>
                  <a:t>, like the </a:t>
                </a:r>
                <a:r>
                  <a:rPr lang="en-US" sz="1400" u="sng" dirty="0"/>
                  <a:t>mean</a:t>
                </a:r>
                <a:r>
                  <a:rPr lang="en-US" sz="1400" dirty="0"/>
                  <a:t> is </a:t>
                </a:r>
                <a:r>
                  <a:rPr lang="en-US" sz="1400" b="1" dirty="0"/>
                  <a:t>NOT resistant </a:t>
                </a:r>
                <a:r>
                  <a:rPr lang="en-US" sz="1400" dirty="0"/>
                  <a:t>to </a:t>
                </a:r>
                <a:r>
                  <a:rPr lang="en-US" sz="1400" u="sng" dirty="0"/>
                  <a:t>skewness</a:t>
                </a:r>
                <a:r>
                  <a:rPr lang="en-US" sz="1400" dirty="0"/>
                  <a:t> and </a:t>
                </a:r>
                <a:r>
                  <a:rPr lang="en-US" sz="1400" u="sng" dirty="0"/>
                  <a:t>outliers</a:t>
                </a:r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709D6C-5A73-E147-8029-5DC8BE32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767" y="1022738"/>
                <a:ext cx="10515600" cy="4351338"/>
              </a:xfrm>
              <a:blipFill>
                <a:blip r:embed="rId2"/>
                <a:stretch>
                  <a:fillRect l="-121" t="-872" b="-1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1E33014-1A72-154A-1443-A16DE0C22A7D}"/>
                  </a:ext>
                </a:extLst>
              </p14:cNvPr>
              <p14:cNvContentPartPr/>
              <p14:nvPr/>
            </p14:nvContentPartPr>
            <p14:xfrm>
              <a:off x="893003" y="-220108"/>
              <a:ext cx="73800" cy="6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1E33014-1A72-154A-1443-A16DE0C22A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003" y="-228748"/>
                <a:ext cx="9144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7E7C2D7C-D552-57E9-25A9-3C54BB15588E}"/>
              </a:ext>
            </a:extLst>
          </p:cNvPr>
          <p:cNvGrpSpPr/>
          <p:nvPr/>
        </p:nvGrpSpPr>
        <p:grpSpPr>
          <a:xfrm>
            <a:off x="6342753" y="55297"/>
            <a:ext cx="5747299" cy="1852801"/>
            <a:chOff x="6308370" y="417000"/>
            <a:chExt cx="5747299" cy="1852801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7B61890-B58F-CB34-1C35-BA9B62D24D70}"/>
                </a:ext>
              </a:extLst>
            </p:cNvPr>
            <p:cNvGrpSpPr/>
            <p:nvPr/>
          </p:nvGrpSpPr>
          <p:grpSpPr>
            <a:xfrm>
              <a:off x="6308370" y="603445"/>
              <a:ext cx="3597120" cy="1666356"/>
              <a:chOff x="4008083" y="1867172"/>
              <a:chExt cx="3597120" cy="1666356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0CA4DBE5-4690-0724-B9D0-92F0802C9F10}"/>
                  </a:ext>
                </a:extLst>
              </p:cNvPr>
              <p:cNvSpPr/>
              <p:nvPr/>
            </p:nvSpPr>
            <p:spPr>
              <a:xfrm>
                <a:off x="4968463" y="2503338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46456FC5-E347-6257-B083-CFBB9E0EC8E5}"/>
                  </a:ext>
                </a:extLst>
              </p:cNvPr>
              <p:cNvSpPr/>
              <p:nvPr/>
            </p:nvSpPr>
            <p:spPr>
              <a:xfrm>
                <a:off x="5120863" y="2503338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2ACF003-EA22-756F-2E19-112CEE641CF2}"/>
                  </a:ext>
                </a:extLst>
              </p:cNvPr>
              <p:cNvSpPr/>
              <p:nvPr/>
            </p:nvSpPr>
            <p:spPr>
              <a:xfrm>
                <a:off x="5308432" y="2089652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9646401-5630-EFB5-2D42-9F391D87682C}"/>
                  </a:ext>
                </a:extLst>
              </p:cNvPr>
              <p:cNvSpPr/>
              <p:nvPr/>
            </p:nvSpPr>
            <p:spPr>
              <a:xfrm>
                <a:off x="5425663" y="2503338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77ED18BF-819A-8A61-4F7A-AF90FF053817}"/>
                  </a:ext>
                </a:extLst>
              </p:cNvPr>
              <p:cNvSpPr/>
              <p:nvPr/>
            </p:nvSpPr>
            <p:spPr>
              <a:xfrm>
                <a:off x="5578063" y="2503338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E9A1366-3AF8-2E50-8ECC-6266FACAF8D7}"/>
                  </a:ext>
                </a:extLst>
              </p:cNvPr>
              <p:cNvSpPr/>
              <p:nvPr/>
            </p:nvSpPr>
            <p:spPr>
              <a:xfrm>
                <a:off x="5730463" y="2503338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1CD7EFA-562E-E80A-111D-822DE451655D}"/>
                  </a:ext>
                </a:extLst>
              </p:cNvPr>
              <p:cNvSpPr/>
              <p:nvPr/>
            </p:nvSpPr>
            <p:spPr>
              <a:xfrm>
                <a:off x="5882863" y="2503338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704C466-3161-E18C-CBC5-CBCD685DDB8E}"/>
                  </a:ext>
                </a:extLst>
              </p:cNvPr>
              <p:cNvSpPr/>
              <p:nvPr/>
            </p:nvSpPr>
            <p:spPr>
              <a:xfrm>
                <a:off x="6035263" y="2503338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9E6B2C5-70E3-962B-4FB1-1B66CDDC18E7}"/>
                  </a:ext>
                </a:extLst>
              </p:cNvPr>
              <p:cNvSpPr/>
              <p:nvPr/>
            </p:nvSpPr>
            <p:spPr>
              <a:xfrm>
                <a:off x="6187663" y="2503338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AFDDFC2-575E-5DB2-CCE3-B1A268778132}"/>
                  </a:ext>
                </a:extLst>
              </p:cNvPr>
              <p:cNvSpPr/>
              <p:nvPr/>
            </p:nvSpPr>
            <p:spPr>
              <a:xfrm>
                <a:off x="6344743" y="2266176"/>
                <a:ext cx="117231" cy="10548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2C3D74F0-9A36-AD0C-DED5-0412E2D54AFD}"/>
                  </a:ext>
                </a:extLst>
              </p:cNvPr>
              <p:cNvGrpSpPr/>
              <p:nvPr/>
            </p:nvGrpSpPr>
            <p:grpSpPr>
              <a:xfrm>
                <a:off x="4008083" y="1867172"/>
                <a:ext cx="3597120" cy="1666356"/>
                <a:chOff x="4008083" y="1867172"/>
                <a:chExt cx="3597120" cy="1666356"/>
              </a:xfrm>
            </p:grpSpPr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7755A85-8076-9091-030F-9143359DB378}"/>
                    </a:ext>
                  </a:extLst>
                </p:cNvPr>
                <p:cNvGrpSpPr/>
                <p:nvPr/>
              </p:nvGrpSpPr>
              <p:grpSpPr>
                <a:xfrm>
                  <a:off x="4008083" y="1867172"/>
                  <a:ext cx="3597120" cy="1415520"/>
                  <a:chOff x="4008083" y="1867172"/>
                  <a:chExt cx="3597120" cy="141552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0722AF43-56F3-8723-BF56-AA9389729F8C}"/>
                      </a:ext>
                    </a:extLst>
                  </p:cNvPr>
                  <p:cNvGrpSpPr/>
                  <p:nvPr/>
                </p:nvGrpSpPr>
                <p:grpSpPr>
                  <a:xfrm>
                    <a:off x="5642123" y="3072092"/>
                    <a:ext cx="165960" cy="210600"/>
                    <a:chOff x="5642123" y="3072092"/>
                    <a:chExt cx="165960" cy="2106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186" name="Ink 185">
                          <a:extLst>
                            <a:ext uri="{FF2B5EF4-FFF2-40B4-BE49-F238E27FC236}">
                              <a16:creationId xmlns:a16="http://schemas.microsoft.com/office/drawing/2014/main" id="{211B3FF4-0FD5-2CC3-793E-A25E7786F09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674163" y="3126452"/>
                        <a:ext cx="123840" cy="156240"/>
                      </p14:xfrm>
                    </p:contentPart>
                  </mc:Choice>
                  <mc:Fallback xmlns="">
                    <p:pic>
                      <p:nvPicPr>
                        <p:cNvPr id="186" name="Ink 185">
                          <a:extLst>
                            <a:ext uri="{FF2B5EF4-FFF2-40B4-BE49-F238E27FC236}">
                              <a16:creationId xmlns:a16="http://schemas.microsoft.com/office/drawing/2014/main" id="{211B3FF4-0FD5-2CC3-793E-A25E7786F09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665523" y="3117452"/>
                          <a:ext cx="141480" cy="173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">
                      <p14:nvContentPartPr>
                        <p14:cNvPr id="187" name="Ink 186">
                          <a:extLst>
                            <a:ext uri="{FF2B5EF4-FFF2-40B4-BE49-F238E27FC236}">
                              <a16:creationId xmlns:a16="http://schemas.microsoft.com/office/drawing/2014/main" id="{79103D5E-5016-6548-E47B-C1490E58136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642123" y="3164252"/>
                        <a:ext cx="160200" cy="108000"/>
                      </p14:xfrm>
                    </p:contentPart>
                  </mc:Choice>
                  <mc:Fallback xmlns="">
                    <p:pic>
                      <p:nvPicPr>
                        <p:cNvPr id="187" name="Ink 186">
                          <a:extLst>
                            <a:ext uri="{FF2B5EF4-FFF2-40B4-BE49-F238E27FC236}">
                              <a16:creationId xmlns:a16="http://schemas.microsoft.com/office/drawing/2014/main" id="{79103D5E-5016-6548-E47B-C1490E58136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633123" y="3155252"/>
                          <a:ext cx="177840" cy="125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">
                      <p14:nvContentPartPr>
                        <p14:cNvPr id="188" name="Ink 187">
                          <a:extLst>
                            <a:ext uri="{FF2B5EF4-FFF2-40B4-BE49-F238E27FC236}">
                              <a16:creationId xmlns:a16="http://schemas.microsoft.com/office/drawing/2014/main" id="{6983DBBA-3468-DBF7-97E9-482307FAB2B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681723" y="3072092"/>
                        <a:ext cx="126360" cy="2880"/>
                      </p14:xfrm>
                    </p:contentPart>
                  </mc:Choice>
                  <mc:Fallback xmlns="">
                    <p:pic>
                      <p:nvPicPr>
                        <p:cNvPr id="188" name="Ink 187">
                          <a:extLst>
                            <a:ext uri="{FF2B5EF4-FFF2-40B4-BE49-F238E27FC236}">
                              <a16:creationId xmlns:a16="http://schemas.microsoft.com/office/drawing/2014/main" id="{6983DBBA-3468-DBF7-97E9-482307FAB2B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673083" y="3063092"/>
                          <a:ext cx="144000" cy="20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A6B1E633-A440-77B9-3387-D83705A4A8AB}"/>
                      </a:ext>
                    </a:extLst>
                  </p:cNvPr>
                  <p:cNvGrpSpPr/>
                  <p:nvPr/>
                </p:nvGrpSpPr>
                <p:grpSpPr>
                  <a:xfrm>
                    <a:off x="4008083" y="2681132"/>
                    <a:ext cx="3597120" cy="281520"/>
                    <a:chOff x="4008083" y="2681132"/>
                    <a:chExt cx="3597120" cy="2815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">
                      <p14:nvContentPartPr>
                        <p14:cNvPr id="183" name="Ink 182">
                          <a:extLst>
                            <a:ext uri="{FF2B5EF4-FFF2-40B4-BE49-F238E27FC236}">
                              <a16:creationId xmlns:a16="http://schemas.microsoft.com/office/drawing/2014/main" id="{E2E14030-0448-D4B1-9AFE-A0764B94623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8083" y="2743052"/>
                        <a:ext cx="3597120" cy="72720"/>
                      </p14:xfrm>
                    </p:contentPart>
                  </mc:Choice>
                  <mc:Fallback xmlns="">
                    <p:pic>
                      <p:nvPicPr>
                        <p:cNvPr id="183" name="Ink 182">
                          <a:extLst>
                            <a:ext uri="{FF2B5EF4-FFF2-40B4-BE49-F238E27FC236}">
                              <a16:creationId xmlns:a16="http://schemas.microsoft.com/office/drawing/2014/main" id="{E2E14030-0448-D4B1-9AFE-A0764B9462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999443" y="2734412"/>
                          <a:ext cx="3614760" cy="90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">
                      <p14:nvContentPartPr>
                        <p14:cNvPr id="184" name="Ink 183">
                          <a:extLst>
                            <a:ext uri="{FF2B5EF4-FFF2-40B4-BE49-F238E27FC236}">
                              <a16:creationId xmlns:a16="http://schemas.microsoft.com/office/drawing/2014/main" id="{366FC913-0B81-61DC-47FE-9801CC2A47E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789363" y="2716412"/>
                        <a:ext cx="2520" cy="246240"/>
                      </p14:xfrm>
                    </p:contentPart>
                  </mc:Choice>
                  <mc:Fallback xmlns="">
                    <p:pic>
                      <p:nvPicPr>
                        <p:cNvPr id="184" name="Ink 183">
                          <a:extLst>
                            <a:ext uri="{FF2B5EF4-FFF2-40B4-BE49-F238E27FC236}">
                              <a16:creationId xmlns:a16="http://schemas.microsoft.com/office/drawing/2014/main" id="{366FC913-0B81-61DC-47FE-9801CC2A47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780363" y="2707772"/>
                          <a:ext cx="20160" cy="263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">
                      <p14:nvContentPartPr>
                        <p14:cNvPr id="185" name="Ink 184">
                          <a:extLst>
                            <a:ext uri="{FF2B5EF4-FFF2-40B4-BE49-F238E27FC236}">
                              <a16:creationId xmlns:a16="http://schemas.microsoft.com/office/drawing/2014/main" id="{7C6F2F9F-D6B0-B501-3936-3D73537D3D0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5784323" y="2681132"/>
                        <a:ext cx="9000" cy="17280"/>
                      </p14:xfrm>
                    </p:contentPart>
                  </mc:Choice>
                  <mc:Fallback xmlns="">
                    <p:pic>
                      <p:nvPicPr>
                        <p:cNvPr id="185" name="Ink 184">
                          <a:extLst>
                            <a:ext uri="{FF2B5EF4-FFF2-40B4-BE49-F238E27FC236}">
                              <a16:creationId xmlns:a16="http://schemas.microsoft.com/office/drawing/2014/main" id="{7C6F2F9F-D6B0-B501-3936-3D73537D3D0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775683" y="2672492"/>
                          <a:ext cx="26640" cy="3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">
                    <p14:nvContentPartPr>
                      <p14:cNvPr id="175" name="Ink 174">
                        <a:extLst>
                          <a:ext uri="{FF2B5EF4-FFF2-40B4-BE49-F238E27FC236}">
                            <a16:creationId xmlns:a16="http://schemas.microsoft.com/office/drawing/2014/main" id="{4ADD400B-81E5-9D25-2E95-78B3DC6F45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78923" y="2598332"/>
                      <a:ext cx="1440" cy="252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4ADD400B-81E5-9D25-2E95-78B3DC6F45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69923" y="2589332"/>
                        <a:ext cx="19080" cy="2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">
                    <p14:nvContentPartPr>
                      <p14:cNvPr id="176" name="Ink 175">
                        <a:extLst>
                          <a:ext uri="{FF2B5EF4-FFF2-40B4-BE49-F238E27FC236}">
                            <a16:creationId xmlns:a16="http://schemas.microsoft.com/office/drawing/2014/main" id="{C6F16DB1-42D7-07D4-78B9-916291B569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87563" y="2487812"/>
                      <a:ext cx="360" cy="2808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C6F16DB1-42D7-07D4-78B9-916291B569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78563" y="2479172"/>
                        <a:ext cx="18000" cy="4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177" name="Ink 176">
                        <a:extLst>
                          <a:ext uri="{FF2B5EF4-FFF2-40B4-BE49-F238E27FC236}">
                            <a16:creationId xmlns:a16="http://schemas.microsoft.com/office/drawing/2014/main" id="{E0DD4D15-B19E-DFFB-3EA6-1CB7C0FD39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89003" y="2402132"/>
                      <a:ext cx="720" cy="1332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E0DD4D15-B19E-DFFB-3EA6-1CB7C0FD3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780363" y="2393492"/>
                        <a:ext cx="1836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">
                    <p14:nvContentPartPr>
                      <p14:cNvPr id="178" name="Ink 177">
                        <a:extLst>
                          <a:ext uri="{FF2B5EF4-FFF2-40B4-BE49-F238E27FC236}">
                            <a16:creationId xmlns:a16="http://schemas.microsoft.com/office/drawing/2014/main" id="{A4DD065F-C5C5-4684-63F9-78244C64C6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84323" y="2253812"/>
                      <a:ext cx="4320" cy="56160"/>
                    </p14:xfrm>
                  </p:contentPart>
                </mc:Choice>
                <mc:Fallback xmlns="">
                  <p:pic>
                    <p:nvPicPr>
                      <p:cNvPr id="178" name="Ink 177">
                        <a:extLst>
                          <a:ext uri="{FF2B5EF4-FFF2-40B4-BE49-F238E27FC236}">
                            <a16:creationId xmlns:a16="http://schemas.microsoft.com/office/drawing/2014/main" id="{A4DD065F-C5C5-4684-63F9-78244C64C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75683" y="2245172"/>
                        <a:ext cx="21960" cy="73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">
                    <p14:nvContentPartPr>
                      <p14:cNvPr id="179" name="Ink 178">
                        <a:extLst>
                          <a:ext uri="{FF2B5EF4-FFF2-40B4-BE49-F238E27FC236}">
                            <a16:creationId xmlns:a16="http://schemas.microsoft.com/office/drawing/2014/main" id="{F32C2635-F4EC-2A21-EAC2-1CBF3FE8A8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80003" y="2183252"/>
                      <a:ext cx="1440" cy="2088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F32C2635-F4EC-2A21-EAC2-1CBF3FE8A8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71003" y="2174612"/>
                        <a:ext cx="1908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">
                    <p14:nvContentPartPr>
                      <p14:cNvPr id="180" name="Ink 179">
                        <a:extLst>
                          <a:ext uri="{FF2B5EF4-FFF2-40B4-BE49-F238E27FC236}">
                            <a16:creationId xmlns:a16="http://schemas.microsoft.com/office/drawing/2014/main" id="{93C91164-7331-0F74-7C8D-4F331732BA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78923" y="2096852"/>
                      <a:ext cx="360" cy="14400"/>
                    </p14:xfrm>
                  </p:contentPart>
                </mc:Choice>
                <mc:Fallback xmlns="">
                  <p:pic>
                    <p:nvPicPr>
                      <p:cNvPr id="180" name="Ink 179">
                        <a:extLst>
                          <a:ext uri="{FF2B5EF4-FFF2-40B4-BE49-F238E27FC236}">
                            <a16:creationId xmlns:a16="http://schemas.microsoft.com/office/drawing/2014/main" id="{93C91164-7331-0F74-7C8D-4F331732BA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769923" y="2088212"/>
                        <a:ext cx="1800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">
                    <p14:nvContentPartPr>
                      <p14:cNvPr id="181" name="Ink 180">
                        <a:extLst>
                          <a:ext uri="{FF2B5EF4-FFF2-40B4-BE49-F238E27FC236}">
                            <a16:creationId xmlns:a16="http://schemas.microsoft.com/office/drawing/2014/main" id="{2CEB173D-F9F9-8D41-5C03-AC39125077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80003" y="1957892"/>
                      <a:ext cx="360" cy="2088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2CEB173D-F9F9-8D41-5C03-AC3912507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771363" y="1949252"/>
                        <a:ext cx="18000" cy="3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">
                    <p14:nvContentPartPr>
                      <p14:cNvPr id="182" name="Ink 181">
                        <a:extLst>
                          <a:ext uri="{FF2B5EF4-FFF2-40B4-BE49-F238E27FC236}">
                            <a16:creationId xmlns:a16="http://schemas.microsoft.com/office/drawing/2014/main" id="{26752021-F38C-8621-4CC1-4F6583CBE9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80003" y="1867172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182" name="Ink 181">
                        <a:extLst>
                          <a:ext uri="{FF2B5EF4-FFF2-40B4-BE49-F238E27FC236}">
                            <a16:creationId xmlns:a16="http://schemas.microsoft.com/office/drawing/2014/main" id="{26752021-F38C-8621-4CC1-4F6583CBE9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771363" y="1858172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452235FB-3FCF-E9C9-8495-8DEABB2784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36440" y="2179457"/>
                    <a:ext cx="534600" cy="68760"/>
                  </p14:xfrm>
                </p:contentPart>
              </mc:Choice>
              <mc:Fallback xmlns="">
                <p:pic>
                  <p:nvPicPr>
                    <p:cNvPr id="155" name="Ink 154">
                      <a:extLst>
                        <a:ext uri="{FF2B5EF4-FFF2-40B4-BE49-F238E27FC236}">
                          <a16:creationId xmlns:a16="http://schemas.microsoft.com/office/drawing/2014/main" id="{452235FB-3FCF-E9C9-8495-8DEABB27843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5827440" y="2170817"/>
                      <a:ext cx="552240" cy="8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CA633433-7A62-D1F8-B0C8-E507EC834F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40440" y="2112857"/>
                    <a:ext cx="312120" cy="40320"/>
                  </p14:xfrm>
                </p:contentPart>
              </mc:Choice>
              <mc:Fallback xmlns="">
                <p:pic>
                  <p:nvPicPr>
                    <p:cNvPr id="156" name="Ink 155">
                      <a:extLst>
                        <a:ext uri="{FF2B5EF4-FFF2-40B4-BE49-F238E27FC236}">
                          <a16:creationId xmlns:a16="http://schemas.microsoft.com/office/drawing/2014/main" id="{CA633433-7A62-D1F8-B0C8-E507EC834F88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5431800" y="2103857"/>
                      <a:ext cx="329760" cy="5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157" name="Ink 156">
                      <a:extLst>
                        <a:ext uri="{FF2B5EF4-FFF2-40B4-BE49-F238E27FC236}">
                          <a16:creationId xmlns:a16="http://schemas.microsoft.com/office/drawing/2014/main" id="{1AE7AF32-72AB-5026-0650-CDB90CE132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74520" y="3418688"/>
                    <a:ext cx="96840" cy="114840"/>
                  </p14:xfrm>
                </p:contentPart>
              </mc:Choice>
              <mc:Fallback xmlns="">
                <p:pic>
                  <p:nvPicPr>
                    <p:cNvPr id="157" name="Ink 156">
                      <a:extLst>
                        <a:ext uri="{FF2B5EF4-FFF2-40B4-BE49-F238E27FC236}">
                          <a16:creationId xmlns:a16="http://schemas.microsoft.com/office/drawing/2014/main" id="{1AE7AF32-72AB-5026-0650-CDB90CE13202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5765880" y="3410048"/>
                      <a:ext cx="114480" cy="132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158" name="Ink 157">
                      <a:extLst>
                        <a:ext uri="{FF2B5EF4-FFF2-40B4-BE49-F238E27FC236}">
                          <a16:creationId xmlns:a16="http://schemas.microsoft.com/office/drawing/2014/main" id="{B73D9B81-B215-89F9-2D35-EC0873411A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59920" y="2772128"/>
                    <a:ext cx="1080" cy="48960"/>
                  </p14:xfrm>
                </p:contentPart>
              </mc:Choice>
              <mc:Fallback xmlns="">
                <p:pic>
                  <p:nvPicPr>
                    <p:cNvPr id="158" name="Ink 157">
                      <a:extLst>
                        <a:ext uri="{FF2B5EF4-FFF2-40B4-BE49-F238E27FC236}">
                          <a16:creationId xmlns:a16="http://schemas.microsoft.com/office/drawing/2014/main" id="{B73D9B81-B215-89F9-2D35-EC0873411A5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5951280" y="2763488"/>
                      <a:ext cx="18720" cy="6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159" name="Ink 158">
                      <a:extLst>
                        <a:ext uri="{FF2B5EF4-FFF2-40B4-BE49-F238E27FC236}">
                          <a16:creationId xmlns:a16="http://schemas.microsoft.com/office/drawing/2014/main" id="{DFACA7B0-E18A-D363-FB85-08A3489FC0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8960" y="2771408"/>
                    <a:ext cx="4320" cy="59760"/>
                  </p14:xfrm>
                </p:contentPart>
              </mc:Choice>
              <mc:Fallback xmlns="">
                <p:pic>
                  <p:nvPicPr>
                    <p:cNvPr id="159" name="Ink 158">
                      <a:extLst>
                        <a:ext uri="{FF2B5EF4-FFF2-40B4-BE49-F238E27FC236}">
                          <a16:creationId xmlns:a16="http://schemas.microsoft.com/office/drawing/2014/main" id="{DFACA7B0-E18A-D363-FB85-08A3489FC002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6100320" y="2762768"/>
                      <a:ext cx="21960" cy="7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160" name="Ink 159">
                      <a:extLst>
                        <a:ext uri="{FF2B5EF4-FFF2-40B4-BE49-F238E27FC236}">
                          <a16:creationId xmlns:a16="http://schemas.microsoft.com/office/drawing/2014/main" id="{1329BCBD-26F1-822E-5655-F762EDA7CE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67360" y="2764568"/>
                    <a:ext cx="15840" cy="79920"/>
                  </p14:xfrm>
                </p:contentPart>
              </mc:Choice>
              <mc:Fallback xmlns="">
                <p:pic>
                  <p:nvPicPr>
                    <p:cNvPr id="160" name="Ink 159">
                      <a:extLst>
                        <a:ext uri="{FF2B5EF4-FFF2-40B4-BE49-F238E27FC236}">
                          <a16:creationId xmlns:a16="http://schemas.microsoft.com/office/drawing/2014/main" id="{1329BCBD-26F1-822E-5655-F762EDA7CE98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6258360" y="2755928"/>
                      <a:ext cx="33480" cy="9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61FA6252-E615-EC20-EFCD-0FF9F58329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38000" y="2765288"/>
                    <a:ext cx="360" cy="78120"/>
                  </p14:xfrm>
                </p:contentPart>
              </mc:Choice>
              <mc:Fallback xmlns=""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61FA6252-E615-EC20-EFCD-0FF9F583292F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6429360" y="2756648"/>
                      <a:ext cx="18000" cy="9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82E1CC96-1DE3-E366-A3FC-E3F9F28A2389}"/>
                    </a:ext>
                  </a:extLst>
                </p:cNvPr>
                <p:cNvGrpSpPr/>
                <p:nvPr/>
              </p:nvGrpSpPr>
              <p:grpSpPr>
                <a:xfrm>
                  <a:off x="6430440" y="3007208"/>
                  <a:ext cx="51840" cy="75960"/>
                  <a:chOff x="6430440" y="3007208"/>
                  <a:chExt cx="51840" cy="759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">
                    <p14:nvContentPartPr>
                      <p14:cNvPr id="171" name="Ink 170">
                        <a:extLst>
                          <a:ext uri="{FF2B5EF4-FFF2-40B4-BE49-F238E27FC236}">
                            <a16:creationId xmlns:a16="http://schemas.microsoft.com/office/drawing/2014/main" id="{C4291D88-C6AD-6A9A-C84E-EA37E81A39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30440" y="3007208"/>
                      <a:ext cx="2880" cy="6228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C4291D88-C6AD-6A9A-C84E-EA37E81A39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6421440" y="2998208"/>
                        <a:ext cx="20520" cy="79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">
                    <p14:nvContentPartPr>
                      <p14:cNvPr id="172" name="Ink 171">
                        <a:extLst>
                          <a:ext uri="{FF2B5EF4-FFF2-40B4-BE49-F238E27FC236}">
                            <a16:creationId xmlns:a16="http://schemas.microsoft.com/office/drawing/2014/main" id="{A791CC2E-AC29-9986-7613-522784D5666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8320" y="3014408"/>
                      <a:ext cx="3960" cy="6876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A791CC2E-AC29-9986-7613-522784D566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6469320" y="3005408"/>
                        <a:ext cx="21600" cy="86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163" name="Ink 162">
                      <a:extLst>
                        <a:ext uri="{FF2B5EF4-FFF2-40B4-BE49-F238E27FC236}">
                          <a16:creationId xmlns:a16="http://schemas.microsoft.com/office/drawing/2014/main" id="{71EF7E6A-8BDE-49E5-AD6E-0E04A49C6F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53560" y="2772128"/>
                    <a:ext cx="720" cy="63000"/>
                  </p14:xfrm>
                </p:contentPart>
              </mc:Choice>
              <mc:Fallback xmlns="">
                <p:pic>
                  <p:nvPicPr>
                    <p:cNvPr id="163" name="Ink 162">
                      <a:extLst>
                        <a:ext uri="{FF2B5EF4-FFF2-40B4-BE49-F238E27FC236}">
                          <a16:creationId xmlns:a16="http://schemas.microsoft.com/office/drawing/2014/main" id="{71EF7E6A-8BDE-49E5-AD6E-0E04A49C6FA2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5644920" y="2763128"/>
                      <a:ext cx="18360" cy="8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164" name="Ink 163">
                      <a:extLst>
                        <a:ext uri="{FF2B5EF4-FFF2-40B4-BE49-F238E27FC236}">
                          <a16:creationId xmlns:a16="http://schemas.microsoft.com/office/drawing/2014/main" id="{01CE22CC-2E63-A15B-19BB-F6EA95FB55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8560" y="2761688"/>
                    <a:ext cx="9000" cy="65880"/>
                  </p14:xfrm>
                </p:contentPart>
              </mc:Choice>
              <mc:Fallback xmlns="">
                <p:pic>
                  <p:nvPicPr>
                    <p:cNvPr id="164" name="Ink 163">
                      <a:extLst>
                        <a:ext uri="{FF2B5EF4-FFF2-40B4-BE49-F238E27FC236}">
                          <a16:creationId xmlns:a16="http://schemas.microsoft.com/office/drawing/2014/main" id="{01CE22CC-2E63-A15B-19BB-F6EA95FB5597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5509560" y="2753048"/>
                      <a:ext cx="26640" cy="83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165" name="Ink 164">
                      <a:extLst>
                        <a:ext uri="{FF2B5EF4-FFF2-40B4-BE49-F238E27FC236}">
                          <a16:creationId xmlns:a16="http://schemas.microsoft.com/office/drawing/2014/main" id="{B5B70E73-97A2-742E-4637-14C16D4D77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65920" y="2774288"/>
                    <a:ext cx="1440" cy="68040"/>
                  </p14:xfrm>
                </p:contentPart>
              </mc:Choice>
              <mc:Fallback xmlns="">
                <p:pic>
                  <p:nvPicPr>
                    <p:cNvPr id="165" name="Ink 164">
                      <a:extLst>
                        <a:ext uri="{FF2B5EF4-FFF2-40B4-BE49-F238E27FC236}">
                          <a16:creationId xmlns:a16="http://schemas.microsoft.com/office/drawing/2014/main" id="{B5B70E73-97A2-742E-4637-14C16D4D77BE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5356920" y="2765648"/>
                      <a:ext cx="1908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166" name="Ink 165">
                      <a:extLst>
                        <a:ext uri="{FF2B5EF4-FFF2-40B4-BE49-F238E27FC236}">
                          <a16:creationId xmlns:a16="http://schemas.microsoft.com/office/drawing/2014/main" id="{48B19C94-BE68-6BD1-7C58-63AAB20D15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3400" y="2772128"/>
                    <a:ext cx="8280" cy="82440"/>
                  </p14:xfrm>
                </p:contentPart>
              </mc:Choice>
              <mc:Fallback xmlns="">
                <p:pic>
                  <p:nvPicPr>
                    <p:cNvPr id="166" name="Ink 165">
                      <a:extLst>
                        <a:ext uri="{FF2B5EF4-FFF2-40B4-BE49-F238E27FC236}">
                          <a16:creationId xmlns:a16="http://schemas.microsoft.com/office/drawing/2014/main" id="{48B19C94-BE68-6BD1-7C58-63AAB20D155F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174400" y="2763488"/>
                      <a:ext cx="25920" cy="100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C7653CCF-F95C-BD50-4861-F77E19C6E2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27160" y="2790488"/>
                    <a:ext cx="1800" cy="85680"/>
                  </p14:xfrm>
                </p:contentPart>
              </mc:Choice>
              <mc:Fallback xmlns="">
                <p:pic>
                  <p:nvPicPr>
                    <p:cNvPr id="167" name="Ink 166">
                      <a:extLst>
                        <a:ext uri="{FF2B5EF4-FFF2-40B4-BE49-F238E27FC236}">
                          <a16:creationId xmlns:a16="http://schemas.microsoft.com/office/drawing/2014/main" id="{C7653CCF-F95C-BD50-4861-F77E19C6E24F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5018160" y="2781848"/>
                      <a:ext cx="19440" cy="10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87773A62-27DB-12CB-40A4-D70CC199B9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51520" y="2991008"/>
                    <a:ext cx="50400" cy="118080"/>
                  </p14:xfrm>
                </p:contentPart>
              </mc:Choice>
              <mc:Fallback xmlns=""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87773A62-27DB-12CB-40A4-D70CC199B9CA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5342880" y="2982368"/>
                      <a:ext cx="68040" cy="13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D42F5BF1-F44D-DB07-B8C1-C15FCBB6FE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0880" y="1971848"/>
                    <a:ext cx="39240" cy="63000"/>
                  </p14:xfrm>
                </p:contentPart>
              </mc:Choice>
              <mc:Fallback xmlns=""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D42F5BF1-F44D-DB07-B8C1-C15FCBB6FEFE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6071880" y="1963208"/>
                      <a:ext cx="56880" cy="80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170" name="Ink 169">
                      <a:extLst>
                        <a:ext uri="{FF2B5EF4-FFF2-40B4-BE49-F238E27FC236}">
                          <a16:creationId xmlns:a16="http://schemas.microsoft.com/office/drawing/2014/main" id="{D15BE041-3975-11AD-0E36-EB579CFD29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26840" y="1912088"/>
                    <a:ext cx="65160" cy="95760"/>
                  </p14:xfrm>
                </p:contentPart>
              </mc:Choice>
              <mc:Fallback xmlns="">
                <p:pic>
                  <p:nvPicPr>
                    <p:cNvPr id="170" name="Ink 169">
                      <a:extLst>
                        <a:ext uri="{FF2B5EF4-FFF2-40B4-BE49-F238E27FC236}">
                          <a16:creationId xmlns:a16="http://schemas.microsoft.com/office/drawing/2014/main" id="{D15BE041-3975-11AD-0E36-EB579CFD2907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5518200" y="1903448"/>
                      <a:ext cx="82800" cy="113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49920F1-2CA5-36AA-F37D-429E62B54C2A}"/>
                </a:ext>
              </a:extLst>
            </p:cNvPr>
            <p:cNvSpPr txBox="1"/>
            <p:nvPr/>
          </p:nvSpPr>
          <p:spPr>
            <a:xfrm>
              <a:off x="9005992" y="417000"/>
              <a:ext cx="30496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7030A0"/>
                  </a:solidFill>
                </a:rPr>
                <a:t>SD</a:t>
              </a:r>
              <a:r>
                <a:rPr lang="en-US" i="1" dirty="0">
                  <a:solidFill>
                    <a:srgbClr val="7030A0"/>
                  </a:solidFill>
                </a:rPr>
                <a:t> is found by repeating this for </a:t>
              </a:r>
              <a:r>
                <a:rPr lang="en-US" i="1" dirty="0">
                  <a:solidFill>
                    <a:schemeClr val="accent4"/>
                  </a:solidFill>
                </a:rPr>
                <a:t>every point </a:t>
              </a:r>
              <a:r>
                <a:rPr lang="en-US" i="1" dirty="0">
                  <a:solidFill>
                    <a:srgbClr val="7030A0"/>
                  </a:solidFill>
                </a:rPr>
                <a:t>and ~ finding the </a:t>
              </a:r>
              <a:r>
                <a:rPr lang="en-US" i="1" dirty="0">
                  <a:solidFill>
                    <a:srgbClr val="FF1D92"/>
                  </a:solidFill>
                </a:rPr>
                <a:t>average distance away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66956316-0AF3-7135-7461-83DF2FFAB629}"/>
              </a:ext>
            </a:extLst>
          </p:cNvPr>
          <p:cNvGrpSpPr/>
          <p:nvPr/>
        </p:nvGrpSpPr>
        <p:grpSpPr>
          <a:xfrm>
            <a:off x="6771242" y="5469630"/>
            <a:ext cx="4538265" cy="1323131"/>
            <a:chOff x="8195607" y="5611725"/>
            <a:chExt cx="4538265" cy="1323131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9C711AF-BAF5-CF21-129A-018AB6675461}"/>
                </a:ext>
              </a:extLst>
            </p:cNvPr>
            <p:cNvSpPr txBox="1"/>
            <p:nvPr/>
          </p:nvSpPr>
          <p:spPr>
            <a:xfrm>
              <a:off x="8195607" y="6288525"/>
              <a:ext cx="45382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Adding this </a:t>
              </a:r>
              <a:r>
                <a:rPr lang="en-US" i="1" dirty="0">
                  <a:solidFill>
                    <a:srgbClr val="FF0000"/>
                  </a:solidFill>
                </a:rPr>
                <a:t>new point </a:t>
              </a:r>
              <a:r>
                <a:rPr lang="en-US" i="1" dirty="0">
                  <a:solidFill>
                    <a:srgbClr val="7030A0"/>
                  </a:solidFill>
                </a:rPr>
                <a:t>causes the standard deviation to increase </a:t>
              </a:r>
              <a:r>
                <a:rPr lang="en-US" i="1" dirty="0" err="1">
                  <a:solidFill>
                    <a:srgbClr val="7030A0"/>
                  </a:solidFill>
                </a:rPr>
                <a:t>alot</a:t>
              </a:r>
              <a:endParaRPr lang="en-US" i="1" dirty="0">
                <a:solidFill>
                  <a:srgbClr val="7030A0"/>
                </a:solidFill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EEFE1900-D66B-EEB9-B1A5-D856499753AD}"/>
                </a:ext>
              </a:extLst>
            </p:cNvPr>
            <p:cNvGrpSpPr/>
            <p:nvPr/>
          </p:nvGrpSpPr>
          <p:grpSpPr>
            <a:xfrm>
              <a:off x="8613810" y="5611725"/>
              <a:ext cx="2661840" cy="695880"/>
              <a:chOff x="8613810" y="5611725"/>
              <a:chExt cx="2661840" cy="695880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8CEF2B5-0486-7F76-8EBF-B049564AAE03}"/>
                  </a:ext>
                </a:extLst>
              </p:cNvPr>
              <p:cNvGrpSpPr/>
              <p:nvPr/>
            </p:nvGrpSpPr>
            <p:grpSpPr>
              <a:xfrm>
                <a:off x="8613810" y="5611725"/>
                <a:ext cx="1264680" cy="487080"/>
                <a:chOff x="8613810" y="5611725"/>
                <a:chExt cx="1264680" cy="487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07439CAC-AEA1-95BB-248B-1C9EC82700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14890" y="5861205"/>
                    <a:ext cx="4680" cy="23652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07439CAC-AEA1-95BB-248B-1C9EC82700EC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8605890" y="5852565"/>
                      <a:ext cx="22320" cy="254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8F3C474C-C63D-15F3-C901-BA1AD62483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13810" y="5822325"/>
                    <a:ext cx="1264680" cy="27576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8F3C474C-C63D-15F3-C901-BA1AD6248314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8605170" y="5813685"/>
                      <a:ext cx="1282320" cy="29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F6DCD297-E933-C4ED-354B-F7285E65F2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6170" y="5878845"/>
                    <a:ext cx="360" cy="36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F6DCD297-E933-C4ED-354B-F7285E65F241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947530" y="587020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34D0AFBC-A2A4-F815-EEB5-05A28F5FF6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4530" y="5878845"/>
                    <a:ext cx="360" cy="360"/>
                  </p14:xfrm>
                </p:contentPart>
              </mc:Choice>
              <mc:Fallback xmlns=""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34D0AFBC-A2A4-F815-EEB5-05A28F5FF60D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9055890" y="587020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83DFA49D-93E9-D4F7-AE80-A8FD8D43F6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7450" y="5871285"/>
                    <a:ext cx="360" cy="36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83DFA49D-93E9-D4F7-AE80-A8FD8D43F62D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9198450" y="586228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70891B53-F54D-CAD7-A973-82448A2F23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2810" y="5823765"/>
                    <a:ext cx="2160" cy="180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70891B53-F54D-CAD7-A973-82448A2F23BF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9153810" y="5815125"/>
                      <a:ext cx="19800" cy="19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AFB52387-4863-D821-C4EE-35F8F2F5B6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0490" y="5823405"/>
                    <a:ext cx="2520" cy="36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AFB52387-4863-D821-C4EE-35F8F2F5B69E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9041490" y="5814765"/>
                      <a:ext cx="2016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189" name="Ink 188">
                      <a:extLst>
                        <a:ext uri="{FF2B5EF4-FFF2-40B4-BE49-F238E27FC236}">
                          <a16:creationId xmlns:a16="http://schemas.microsoft.com/office/drawing/2014/main" id="{5DC93790-C116-4165-D678-A306ACAE79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9210" y="5943645"/>
                    <a:ext cx="37440" cy="360"/>
                  </p14:xfrm>
                </p:contentPart>
              </mc:Choice>
              <mc:Fallback xmlns="">
                <p:pic>
                  <p:nvPicPr>
                    <p:cNvPr id="189" name="Ink 188">
                      <a:extLst>
                        <a:ext uri="{FF2B5EF4-FFF2-40B4-BE49-F238E27FC236}">
                          <a16:creationId xmlns:a16="http://schemas.microsoft.com/office/drawing/2014/main" id="{5DC93790-C116-4165-D678-A306ACAE798C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8970570" y="5935005"/>
                      <a:ext cx="5508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190" name="Ink 189">
                      <a:extLst>
                        <a:ext uri="{FF2B5EF4-FFF2-40B4-BE49-F238E27FC236}">
                          <a16:creationId xmlns:a16="http://schemas.microsoft.com/office/drawing/2014/main" id="{AB5CD357-C0BD-EF19-64C4-6DB1E78755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47690" y="5921685"/>
                    <a:ext cx="38520" cy="2160"/>
                  </p14:xfrm>
                </p:contentPart>
              </mc:Choice>
              <mc:Fallback xmlns="">
                <p:pic>
                  <p:nvPicPr>
                    <p:cNvPr id="190" name="Ink 189">
                      <a:extLst>
                        <a:ext uri="{FF2B5EF4-FFF2-40B4-BE49-F238E27FC236}">
                          <a16:creationId xmlns:a16="http://schemas.microsoft.com/office/drawing/2014/main" id="{AB5CD357-C0BD-EF19-64C4-6DB1E78755E1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9139050" y="5913045"/>
                      <a:ext cx="5616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191" name="Ink 190">
                      <a:extLst>
                        <a:ext uri="{FF2B5EF4-FFF2-40B4-BE49-F238E27FC236}">
                          <a16:creationId xmlns:a16="http://schemas.microsoft.com/office/drawing/2014/main" id="{FE7B12C1-F1C1-A503-8C69-B707A8F228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5650" y="5913765"/>
                    <a:ext cx="3600" cy="360"/>
                  </p14:xfrm>
                </p:contentPart>
              </mc:Choice>
              <mc:Fallback xmlns="">
                <p:pic>
                  <p:nvPicPr>
                    <p:cNvPr id="191" name="Ink 190">
                      <a:extLst>
                        <a:ext uri="{FF2B5EF4-FFF2-40B4-BE49-F238E27FC236}">
                          <a16:creationId xmlns:a16="http://schemas.microsoft.com/office/drawing/2014/main" id="{FE7B12C1-F1C1-A503-8C69-B707A8F2285D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9287010" y="5905125"/>
                      <a:ext cx="2124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02EDEE60-C430-556C-2067-B7E777018A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7090" y="5835645"/>
                    <a:ext cx="4680" cy="216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02EDEE60-C430-556C-2067-B7E777018AF1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9288450" y="5827005"/>
                      <a:ext cx="2232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0B53379B-B559-BCF4-A99D-D67BFA0A88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93050" y="5811885"/>
                    <a:ext cx="3960" cy="216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0B53379B-B559-BCF4-A99D-D67BFA0A88CC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9184410" y="5802885"/>
                      <a:ext cx="21600" cy="1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9BAA3D3F-4155-F70F-C8D2-92CF03B03D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89010" y="5791725"/>
                    <a:ext cx="360" cy="36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9BAA3D3F-4155-F70F-C8D2-92CF03B03D64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9080370" y="578272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1E31499C-D07E-61D2-A397-FD5163FC7E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0570" y="5895765"/>
                    <a:ext cx="360" cy="36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1E31499C-D07E-61D2-A397-FD5163FC7E41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961930" y="588712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05C3D78A-81D2-5E55-B601-8D083F1B50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7170" y="5890725"/>
                    <a:ext cx="3960" cy="360"/>
                  </p14:xfrm>
                </p:contentPart>
              </mc:Choice>
              <mc:Fallback xmlns=""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05C3D78A-81D2-5E55-B601-8D083F1B50B6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9118530" y="5882085"/>
                      <a:ext cx="216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197" name="Ink 196">
                      <a:extLst>
                        <a:ext uri="{FF2B5EF4-FFF2-40B4-BE49-F238E27FC236}">
                          <a16:creationId xmlns:a16="http://schemas.microsoft.com/office/drawing/2014/main" id="{595055A5-08C3-85D6-06E7-C08655E7B0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09010" y="5853285"/>
                    <a:ext cx="360" cy="360"/>
                  </p14:xfrm>
                </p:contentPart>
              </mc:Choice>
              <mc:Fallback xmlns="">
                <p:pic>
                  <p:nvPicPr>
                    <p:cNvPr id="197" name="Ink 196">
                      <a:extLst>
                        <a:ext uri="{FF2B5EF4-FFF2-40B4-BE49-F238E27FC236}">
                          <a16:creationId xmlns:a16="http://schemas.microsoft.com/office/drawing/2014/main" id="{595055A5-08C3-85D6-06E7-C08655E7B041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900010" y="584464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198" name="Ink 197">
                      <a:extLst>
                        <a:ext uri="{FF2B5EF4-FFF2-40B4-BE49-F238E27FC236}">
                          <a16:creationId xmlns:a16="http://schemas.microsoft.com/office/drawing/2014/main" id="{57DAD836-A379-7F9F-042D-29C8E54F60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8130" y="5810085"/>
                    <a:ext cx="360" cy="360"/>
                  </p14:xfrm>
                </p:contentPart>
              </mc:Choice>
              <mc:Fallback xmlns="">
                <p:pic>
                  <p:nvPicPr>
                    <p:cNvPr id="198" name="Ink 197">
                      <a:extLst>
                        <a:ext uri="{FF2B5EF4-FFF2-40B4-BE49-F238E27FC236}">
                          <a16:creationId xmlns:a16="http://schemas.microsoft.com/office/drawing/2014/main" id="{57DAD836-A379-7F9F-042D-29C8E54F601E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969130" y="580144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199" name="Ink 198">
                      <a:extLst>
                        <a:ext uri="{FF2B5EF4-FFF2-40B4-BE49-F238E27FC236}">
                          <a16:creationId xmlns:a16="http://schemas.microsoft.com/office/drawing/2014/main" id="{2DAFA6A8-743E-C8BD-B017-2527D20DA9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3650" y="5979285"/>
                    <a:ext cx="7920" cy="1080"/>
                  </p14:xfrm>
                </p:contentPart>
              </mc:Choice>
              <mc:Fallback xmlns="">
                <p:pic>
                  <p:nvPicPr>
                    <p:cNvPr id="199" name="Ink 198">
                      <a:extLst>
                        <a:ext uri="{FF2B5EF4-FFF2-40B4-BE49-F238E27FC236}">
                          <a16:creationId xmlns:a16="http://schemas.microsoft.com/office/drawing/2014/main" id="{2DAFA6A8-743E-C8BD-B017-2527D20DA99D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8854650" y="5970645"/>
                      <a:ext cx="25560" cy="1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200" name="Ink 199">
                      <a:extLst>
                        <a:ext uri="{FF2B5EF4-FFF2-40B4-BE49-F238E27FC236}">
                          <a16:creationId xmlns:a16="http://schemas.microsoft.com/office/drawing/2014/main" id="{C447ED03-CD09-9CC3-FA92-C1868515FA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0850" y="5949045"/>
                    <a:ext cx="360" cy="360"/>
                  </p14:xfrm>
                </p:contentPart>
              </mc:Choice>
              <mc:Fallback xmlns="">
                <p:pic>
                  <p:nvPicPr>
                    <p:cNvPr id="200" name="Ink 199">
                      <a:extLst>
                        <a:ext uri="{FF2B5EF4-FFF2-40B4-BE49-F238E27FC236}">
                          <a16:creationId xmlns:a16="http://schemas.microsoft.com/office/drawing/2014/main" id="{C447ED03-CD09-9CC3-FA92-C1868515FA78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9042210" y="594004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201" name="Ink 200">
                      <a:extLst>
                        <a:ext uri="{FF2B5EF4-FFF2-40B4-BE49-F238E27FC236}">
                          <a16:creationId xmlns:a16="http://schemas.microsoft.com/office/drawing/2014/main" id="{ACFA8324-4154-D939-F194-8A187FD303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7250" y="5902245"/>
                    <a:ext cx="360" cy="360"/>
                  </p14:xfrm>
                </p:contentPart>
              </mc:Choice>
              <mc:Fallback xmlns="">
                <p:pic>
                  <p:nvPicPr>
                    <p:cNvPr id="201" name="Ink 200">
                      <a:extLst>
                        <a:ext uri="{FF2B5EF4-FFF2-40B4-BE49-F238E27FC236}">
                          <a16:creationId xmlns:a16="http://schemas.microsoft.com/office/drawing/2014/main" id="{ACFA8324-4154-D939-F194-8A187FD303ED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948610" y="589324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202" name="Ink 201">
                      <a:extLst>
                        <a:ext uri="{FF2B5EF4-FFF2-40B4-BE49-F238E27FC236}">
                          <a16:creationId xmlns:a16="http://schemas.microsoft.com/office/drawing/2014/main" id="{5D2EBAF4-4AB5-049F-18F9-C58A8196EC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19770" y="5825205"/>
                    <a:ext cx="360" cy="360"/>
                  </p14:xfrm>
                </p:contentPart>
              </mc:Choice>
              <mc:Fallback xmlns="">
                <p:pic>
                  <p:nvPicPr>
                    <p:cNvPr id="202" name="Ink 201">
                      <a:extLst>
                        <a:ext uri="{FF2B5EF4-FFF2-40B4-BE49-F238E27FC236}">
                          <a16:creationId xmlns:a16="http://schemas.microsoft.com/office/drawing/2014/main" id="{5D2EBAF4-4AB5-049F-18F9-C58A8196ECA9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9311130" y="581656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203" name="Ink 202">
                      <a:extLst>
                        <a:ext uri="{FF2B5EF4-FFF2-40B4-BE49-F238E27FC236}">
                          <a16:creationId xmlns:a16="http://schemas.microsoft.com/office/drawing/2014/main" id="{E47A4E22-F6A4-1E9D-2591-2831A78061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77930" y="5767245"/>
                    <a:ext cx="360" cy="360"/>
                  </p14:xfrm>
                </p:contentPart>
              </mc:Choice>
              <mc:Fallback xmlns="">
                <p:pic>
                  <p:nvPicPr>
                    <p:cNvPr id="203" name="Ink 202">
                      <a:extLst>
                        <a:ext uri="{FF2B5EF4-FFF2-40B4-BE49-F238E27FC236}">
                          <a16:creationId xmlns:a16="http://schemas.microsoft.com/office/drawing/2014/main" id="{E47A4E22-F6A4-1E9D-2591-2831A7806133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9168930" y="575860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204" name="Ink 203">
                      <a:extLst>
                        <a:ext uri="{FF2B5EF4-FFF2-40B4-BE49-F238E27FC236}">
                          <a16:creationId xmlns:a16="http://schemas.microsoft.com/office/drawing/2014/main" id="{2A454932-10A0-4E0D-2F00-D9A774C790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17290" y="5778405"/>
                    <a:ext cx="7560" cy="720"/>
                  </p14:xfrm>
                </p:contentPart>
              </mc:Choice>
              <mc:Fallback xmlns="">
                <p:pic>
                  <p:nvPicPr>
                    <p:cNvPr id="204" name="Ink 203">
                      <a:extLst>
                        <a:ext uri="{FF2B5EF4-FFF2-40B4-BE49-F238E27FC236}">
                          <a16:creationId xmlns:a16="http://schemas.microsoft.com/office/drawing/2014/main" id="{2A454932-10A0-4E0D-2F00-D9A774C790FA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8908290" y="5769405"/>
                      <a:ext cx="2520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205" name="Ink 204">
                      <a:extLst>
                        <a:ext uri="{FF2B5EF4-FFF2-40B4-BE49-F238E27FC236}">
                          <a16:creationId xmlns:a16="http://schemas.microsoft.com/office/drawing/2014/main" id="{49A70914-01E2-E7C0-4F6E-7557260664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23050" y="5920605"/>
                    <a:ext cx="360" cy="360"/>
                  </p14:xfrm>
                </p:contentPart>
              </mc:Choice>
              <mc:Fallback xmlns="">
                <p:pic>
                  <p:nvPicPr>
                    <p:cNvPr id="205" name="Ink 204">
                      <a:extLst>
                        <a:ext uri="{FF2B5EF4-FFF2-40B4-BE49-F238E27FC236}">
                          <a16:creationId xmlns:a16="http://schemas.microsoft.com/office/drawing/2014/main" id="{49A70914-01E2-E7C0-4F6E-7557260664D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914410" y="5911965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207" name="Ink 206">
                      <a:extLst>
                        <a:ext uri="{FF2B5EF4-FFF2-40B4-BE49-F238E27FC236}">
                          <a16:creationId xmlns:a16="http://schemas.microsoft.com/office/drawing/2014/main" id="{74B69E5D-56D6-A4AE-D398-D25159250F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7370" y="5611725"/>
                    <a:ext cx="6120" cy="487080"/>
                  </p14:xfrm>
                </p:contentPart>
              </mc:Choice>
              <mc:Fallback xmlns="">
                <p:pic>
                  <p:nvPicPr>
                    <p:cNvPr id="207" name="Ink 206">
                      <a:extLst>
                        <a:ext uri="{FF2B5EF4-FFF2-40B4-BE49-F238E27FC236}">
                          <a16:creationId xmlns:a16="http://schemas.microsoft.com/office/drawing/2014/main" id="{74B69E5D-56D6-A4AE-D398-D25159250F79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9098730" y="5602725"/>
                      <a:ext cx="23760" cy="504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1AC8D5DF-5B68-AA60-607A-F18411CC6D41}"/>
                  </a:ext>
                </a:extLst>
              </p:cNvPr>
              <p:cNvGrpSpPr/>
              <p:nvPr/>
            </p:nvGrpSpPr>
            <p:grpSpPr>
              <a:xfrm>
                <a:off x="9073890" y="6223005"/>
                <a:ext cx="103320" cy="84600"/>
                <a:chOff x="9073890" y="6223005"/>
                <a:chExt cx="103320" cy="84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208" name="Ink 207">
                      <a:extLst>
                        <a:ext uri="{FF2B5EF4-FFF2-40B4-BE49-F238E27FC236}">
                          <a16:creationId xmlns:a16="http://schemas.microsoft.com/office/drawing/2014/main" id="{2AA6E999-8D1C-2124-FB6B-07E9BFA4FA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1970" y="6223005"/>
                    <a:ext cx="24120" cy="84600"/>
                  </p14:xfrm>
                </p:contentPart>
              </mc:Choice>
              <mc:Fallback xmlns="">
                <p:pic>
                  <p:nvPicPr>
                    <p:cNvPr id="208" name="Ink 207">
                      <a:extLst>
                        <a:ext uri="{FF2B5EF4-FFF2-40B4-BE49-F238E27FC236}">
                          <a16:creationId xmlns:a16="http://schemas.microsoft.com/office/drawing/2014/main" id="{2AA6E999-8D1C-2124-FB6B-07E9BFA4FA4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9093330" y="6214005"/>
                      <a:ext cx="41760" cy="102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209" name="Ink 208">
                      <a:extLst>
                        <a:ext uri="{FF2B5EF4-FFF2-40B4-BE49-F238E27FC236}">
                          <a16:creationId xmlns:a16="http://schemas.microsoft.com/office/drawing/2014/main" id="{C5340464-6CF8-1182-DC92-2FBAA48968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3890" y="6230205"/>
                    <a:ext cx="103320" cy="58320"/>
                  </p14:xfrm>
                </p:contentPart>
              </mc:Choice>
              <mc:Fallback xmlns="">
                <p:pic>
                  <p:nvPicPr>
                    <p:cNvPr id="209" name="Ink 208">
                      <a:extLst>
                        <a:ext uri="{FF2B5EF4-FFF2-40B4-BE49-F238E27FC236}">
                          <a16:creationId xmlns:a16="http://schemas.microsoft.com/office/drawing/2014/main" id="{C5340464-6CF8-1182-DC92-2FBAA48968BF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065250" y="6221565"/>
                      <a:ext cx="120960" cy="75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473334E3-35EE-C918-B786-1C9BB4421CAB}"/>
                      </a:ext>
                    </a:extLst>
                  </p14:cNvPr>
                  <p14:cNvContentPartPr/>
                  <p14:nvPr/>
                </p14:nvContentPartPr>
                <p14:xfrm>
                  <a:off x="9126450" y="6166485"/>
                  <a:ext cx="102960" cy="576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473334E3-35EE-C918-B786-1C9BB4421CAB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9117450" y="6157845"/>
                    <a:ext cx="12060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18DE1D15-D041-AC1A-3FC5-E26D08E87097}"/>
                      </a:ext>
                    </a:extLst>
                  </p14:cNvPr>
                  <p14:cNvContentPartPr/>
                  <p14:nvPr/>
                </p14:nvContentPartPr>
                <p14:xfrm>
                  <a:off x="10200690" y="5891445"/>
                  <a:ext cx="84240" cy="9108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18DE1D15-D041-AC1A-3FC5-E26D08E87097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0191690" y="5882805"/>
                    <a:ext cx="101880" cy="1087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F13DA4FD-08FE-4F88-E44A-D1DAE06A7A76}"/>
                  </a:ext>
                </a:extLst>
              </p:cNvPr>
              <p:cNvGrpSpPr/>
              <p:nvPr/>
            </p:nvGrpSpPr>
            <p:grpSpPr>
              <a:xfrm>
                <a:off x="10874610" y="5699565"/>
                <a:ext cx="401040" cy="340560"/>
                <a:chOff x="10874610" y="5699565"/>
                <a:chExt cx="401040" cy="340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215" name="Ink 214">
                      <a:extLst>
                        <a:ext uri="{FF2B5EF4-FFF2-40B4-BE49-F238E27FC236}">
                          <a16:creationId xmlns:a16="http://schemas.microsoft.com/office/drawing/2014/main" id="{751CB86A-1395-E896-9C76-A2F220EB28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21650" y="5753925"/>
                    <a:ext cx="6840" cy="175680"/>
                  </p14:xfrm>
                </p:contentPart>
              </mc:Choice>
              <mc:Fallback xmlns="">
                <p:pic>
                  <p:nvPicPr>
                    <p:cNvPr id="215" name="Ink 214">
                      <a:extLst>
                        <a:ext uri="{FF2B5EF4-FFF2-40B4-BE49-F238E27FC236}">
                          <a16:creationId xmlns:a16="http://schemas.microsoft.com/office/drawing/2014/main" id="{751CB86A-1395-E896-9C76-A2F220EB28A4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11213010" y="5744925"/>
                      <a:ext cx="24480" cy="193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216" name="Ink 215">
                      <a:extLst>
                        <a:ext uri="{FF2B5EF4-FFF2-40B4-BE49-F238E27FC236}">
                          <a16:creationId xmlns:a16="http://schemas.microsoft.com/office/drawing/2014/main" id="{6207E5D1-0CA0-3C16-7035-3FCC428761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70530" y="5699565"/>
                    <a:ext cx="105120" cy="113040"/>
                  </p14:xfrm>
                </p:contentPart>
              </mc:Choice>
              <mc:Fallback xmlns="">
                <p:pic>
                  <p:nvPicPr>
                    <p:cNvPr id="216" name="Ink 215">
                      <a:extLst>
                        <a:ext uri="{FF2B5EF4-FFF2-40B4-BE49-F238E27FC236}">
                          <a16:creationId xmlns:a16="http://schemas.microsoft.com/office/drawing/2014/main" id="{6207E5D1-0CA0-3C16-7035-3FCC42876178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11161890" y="5690565"/>
                      <a:ext cx="122760" cy="130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218" name="Ink 217">
                      <a:extLst>
                        <a:ext uri="{FF2B5EF4-FFF2-40B4-BE49-F238E27FC236}">
                          <a16:creationId xmlns:a16="http://schemas.microsoft.com/office/drawing/2014/main" id="{5E8967E1-50D4-637A-7E52-6AD640FE5B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74610" y="5736645"/>
                    <a:ext cx="120600" cy="216720"/>
                  </p14:xfrm>
                </p:contentPart>
              </mc:Choice>
              <mc:Fallback xmlns="">
                <p:pic>
                  <p:nvPicPr>
                    <p:cNvPr id="218" name="Ink 217">
                      <a:extLst>
                        <a:ext uri="{FF2B5EF4-FFF2-40B4-BE49-F238E27FC236}">
                          <a16:creationId xmlns:a16="http://schemas.microsoft.com/office/drawing/2014/main" id="{5E8967E1-50D4-637A-7E52-6AD640FE5B63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10865610" y="5728005"/>
                      <a:ext cx="138240" cy="234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219" name="Ink 218">
                      <a:extLst>
                        <a:ext uri="{FF2B5EF4-FFF2-40B4-BE49-F238E27FC236}">
                          <a16:creationId xmlns:a16="http://schemas.microsoft.com/office/drawing/2014/main" id="{E2FA094B-54FD-2DC6-4550-45186F217C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07450" y="5914485"/>
                    <a:ext cx="57240" cy="107640"/>
                  </p14:xfrm>
                </p:contentPart>
              </mc:Choice>
              <mc:Fallback xmlns="">
                <p:pic>
                  <p:nvPicPr>
                    <p:cNvPr id="219" name="Ink 218">
                      <a:extLst>
                        <a:ext uri="{FF2B5EF4-FFF2-40B4-BE49-F238E27FC236}">
                          <a16:creationId xmlns:a16="http://schemas.microsoft.com/office/drawing/2014/main" id="{E2FA094B-54FD-2DC6-4550-45186F217CDD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10998450" y="5905845"/>
                      <a:ext cx="74880" cy="12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220" name="Ink 219">
                      <a:extLst>
                        <a:ext uri="{FF2B5EF4-FFF2-40B4-BE49-F238E27FC236}">
                          <a16:creationId xmlns:a16="http://schemas.microsoft.com/office/drawing/2014/main" id="{77FFD1A2-CFD2-6D61-02D6-17CCA6657E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04570" y="5943645"/>
                    <a:ext cx="87840" cy="96480"/>
                  </p14:xfrm>
                </p:contentPart>
              </mc:Choice>
              <mc:Fallback xmlns="">
                <p:pic>
                  <p:nvPicPr>
                    <p:cNvPr id="220" name="Ink 219">
                      <a:extLst>
                        <a:ext uri="{FF2B5EF4-FFF2-40B4-BE49-F238E27FC236}">
                          <a16:creationId xmlns:a16="http://schemas.microsoft.com/office/drawing/2014/main" id="{77FFD1A2-CFD2-6D61-02D6-17CCA6657E46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10995570" y="5935005"/>
                      <a:ext cx="105480" cy="114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25265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3FAD-043E-E44B-A51B-230FDB00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709D6C-5A73-E147-8029-5DC8BE3274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u="sng" dirty="0"/>
                  <a:t>Variance</a:t>
                </a:r>
              </a:p>
              <a:p>
                <a:r>
                  <a:rPr lang="en-US" sz="1800" dirty="0"/>
                  <a:t>Another measure of variation.</a:t>
                </a:r>
              </a:p>
              <a:p>
                <a:r>
                  <a:rPr lang="en-US" sz="1800" b="1" dirty="0"/>
                  <a:t>Variance</a:t>
                </a:r>
                <a:r>
                  <a:rPr lang="en-US" sz="1800" dirty="0"/>
                  <a:t> is actually just equal to the square of the </a:t>
                </a:r>
                <a:r>
                  <a:rPr lang="en-US" sz="1800" u="sng" dirty="0"/>
                  <a:t>standard deviation</a:t>
                </a:r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/>
                  <a:t>Notation and formula:</a:t>
                </a:r>
              </a:p>
              <a:p>
                <a:pPr lvl="1"/>
                <a:r>
                  <a:rPr lang="en-US" sz="1600" u="sng" dirty="0"/>
                  <a:t>Sample</a:t>
                </a:r>
                <a:r>
                  <a:rPr lang="en-US" sz="1600" dirty="0"/>
                  <a:t> variance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lvl="1"/>
                <a:r>
                  <a:rPr lang="en-US" sz="1600" u="sng" dirty="0"/>
                  <a:t>Population</a:t>
                </a:r>
                <a:r>
                  <a:rPr lang="en-US" sz="1600" dirty="0"/>
                  <a:t> Variance =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b="0" dirty="0"/>
              </a:p>
              <a:p>
                <a:pPr lvl="1"/>
                <a:r>
                  <a:rPr lang="en-US" sz="1600" dirty="0"/>
                  <a:t>AGAIN, THERE IS A BIG DIFFERENCE BETWEEN THESE TWO! Same distinction as with SD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r>
                  <a:rPr lang="en-US" sz="1800" u="sng" dirty="0"/>
                  <a:t>Same properties as standard deviation.</a:t>
                </a:r>
              </a:p>
              <a:p>
                <a:pPr lvl="1"/>
                <a:r>
                  <a:rPr lang="en-US" sz="1600" dirty="0"/>
                  <a:t>Measures the </a:t>
                </a:r>
                <a:r>
                  <a:rPr lang="en-US" sz="1600" u="sng" dirty="0"/>
                  <a:t>average </a:t>
                </a:r>
                <a:r>
                  <a:rPr lang="en-US" sz="1600" b="1" u="sng" dirty="0"/>
                  <a:t>squared</a:t>
                </a:r>
                <a:r>
                  <a:rPr lang="en-US" sz="1600" u="sng" dirty="0"/>
                  <a:t> distance</a:t>
                </a:r>
                <a:r>
                  <a:rPr lang="en-US" sz="1600" dirty="0"/>
                  <a:t> that each </a:t>
                </a:r>
                <a:r>
                  <a:rPr lang="en-US" sz="1600" u="sng" dirty="0"/>
                  <a:t>data point is from the mean</a:t>
                </a:r>
                <a:r>
                  <a:rPr lang="en-US" sz="1600" dirty="0"/>
                  <a:t>.</a:t>
                </a:r>
              </a:p>
              <a:p>
                <a:pPr lvl="1"/>
                <a:r>
                  <a:rPr lang="en-US" sz="1600" b="1" dirty="0"/>
                  <a:t>NOT resistant</a:t>
                </a:r>
                <a:r>
                  <a:rPr lang="en-US" sz="1600" dirty="0"/>
                  <a:t>.</a:t>
                </a:r>
              </a:p>
              <a:p>
                <a:pPr lvl="1"/>
                <a:r>
                  <a:rPr lang="en-US" sz="1600" dirty="0"/>
                  <a:t>Generally we will work with the </a:t>
                </a:r>
                <a:r>
                  <a:rPr lang="en-US" sz="1600" u="sng" dirty="0"/>
                  <a:t>standard deviation</a:t>
                </a:r>
                <a:r>
                  <a:rPr lang="en-US" sz="1600" dirty="0"/>
                  <a:t>, but good to know what this is as well.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709D6C-5A73-E147-8029-5DC8BE327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4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E842-CEC1-A944-8BBC-C415D63A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LCQ:</a:t>
            </a:r>
            <a:r>
              <a:rPr lang="en-US" sz="3600" dirty="0"/>
              <a:t> Standard Deviation and Variance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8DDB0-0CA0-D541-9B62-0D19E33E7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2400" b="1" dirty="0"/>
              <a:t>Determine</a:t>
            </a:r>
            <a:r>
              <a:rPr lang="en-US" sz="2400" dirty="0"/>
              <a:t> the population </a:t>
            </a:r>
            <a:r>
              <a:rPr lang="en-US" sz="2400" u="sng" dirty="0"/>
              <a:t>variance</a:t>
            </a:r>
            <a:r>
              <a:rPr lang="en-US" sz="2400" dirty="0"/>
              <a:t> and population </a:t>
            </a:r>
            <a:r>
              <a:rPr lang="en-US" sz="2400" u="sng" dirty="0"/>
              <a:t>standard deviation</a:t>
            </a:r>
            <a:r>
              <a:rPr lang="en-US" sz="2400" dirty="0"/>
              <a:t> of the following </a:t>
            </a:r>
            <a:r>
              <a:rPr lang="en-US" sz="2400" u="sng" dirty="0"/>
              <a:t>population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Data: 23, 34, 12, 33, 24, 40, 33, 35, 32, 20</a:t>
            </a:r>
          </a:p>
          <a:p>
            <a:pPr marL="914400" lvl="1" indent="-457200">
              <a:buFont typeface="+mj-lt"/>
              <a:buAutoNum type="arabicParenR"/>
            </a:pPr>
            <a:endParaRPr lang="en-US" sz="2000" dirty="0"/>
          </a:p>
          <a:p>
            <a:pPr marL="514350" indent="-514350">
              <a:buFont typeface="+mj-lt"/>
              <a:buAutoNum type="arabicParenR"/>
            </a:pPr>
            <a:r>
              <a:rPr lang="en-US" sz="2400" b="1" dirty="0"/>
              <a:t>Approximate</a:t>
            </a:r>
            <a:r>
              <a:rPr lang="en-US" sz="2400" dirty="0"/>
              <a:t> the population </a:t>
            </a:r>
            <a:r>
              <a:rPr lang="en-US" sz="2400" u="sng" dirty="0"/>
              <a:t>variance</a:t>
            </a:r>
            <a:r>
              <a:rPr lang="en-US" sz="2400" dirty="0"/>
              <a:t> and population </a:t>
            </a:r>
            <a:r>
              <a:rPr lang="en-US" sz="2400" u="sng" dirty="0"/>
              <a:t>standard deviation</a:t>
            </a:r>
            <a:r>
              <a:rPr lang="en-US" sz="2400" dirty="0"/>
              <a:t> of the following </a:t>
            </a:r>
            <a:r>
              <a:rPr lang="en-US" sz="2400" u="sng" dirty="0"/>
              <a:t>sample</a:t>
            </a:r>
            <a:r>
              <a:rPr lang="en-US" sz="2400" dirty="0"/>
              <a:t>.</a:t>
            </a:r>
          </a:p>
          <a:p>
            <a:pPr lvl="1"/>
            <a:r>
              <a:rPr lang="en-US" sz="2000" dirty="0"/>
              <a:t>Data: 23, 34, 12, 33, 24, 40, 33, 35, 32, 20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Lets say this data is from a </a:t>
            </a:r>
            <a:r>
              <a:rPr lang="en-US" sz="2400" u="sng" dirty="0"/>
              <a:t>sample</a:t>
            </a:r>
            <a:r>
              <a:rPr lang="en-US" sz="2400" dirty="0"/>
              <a:t> of the number of eggs hens laid in the month. </a:t>
            </a:r>
            <a:r>
              <a:rPr lang="en-US" sz="2400" b="1" dirty="0"/>
              <a:t>Interpret</a:t>
            </a:r>
            <a:r>
              <a:rPr lang="en-US" sz="2400" dirty="0"/>
              <a:t> the </a:t>
            </a:r>
            <a:r>
              <a:rPr lang="en-US" sz="2400" u="sng" dirty="0"/>
              <a:t>standard deviation</a:t>
            </a:r>
            <a:r>
              <a:rPr lang="en-US" sz="2400" dirty="0"/>
              <a:t> in </a:t>
            </a:r>
            <a:r>
              <a:rPr lang="en-US" sz="2400" u="sng" dirty="0"/>
              <a:t>context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arenR"/>
            </a:pPr>
            <a:endParaRPr lang="en-US" sz="2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771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E842-CEC1-A944-8BBC-C415D63A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701"/>
            <a:ext cx="10515600" cy="1325563"/>
          </a:xfrm>
        </p:spPr>
        <p:txBody>
          <a:bodyPr/>
          <a:lstStyle/>
          <a:p>
            <a:r>
              <a:rPr lang="en-US" dirty="0"/>
              <a:t>LCQ:</a:t>
            </a:r>
            <a:r>
              <a:rPr lang="en-US" sz="3600" dirty="0"/>
              <a:t> SD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8DDB0-0CA0-D541-9B62-0D19E33E74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725" y="1784631"/>
                <a:ext cx="792939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sz="1600" b="1" dirty="0"/>
                  <a:t>Determine</a:t>
                </a:r>
                <a:r>
                  <a:rPr lang="en-US" sz="1600" dirty="0"/>
                  <a:t> the population </a:t>
                </a:r>
                <a:r>
                  <a:rPr lang="en-US" sz="1600" u="sng" dirty="0"/>
                  <a:t>standard deviation</a:t>
                </a:r>
                <a:r>
                  <a:rPr lang="en-US" sz="1600" dirty="0"/>
                  <a:t> and population </a:t>
                </a:r>
                <a:r>
                  <a:rPr lang="en-US" sz="1600" u="sng" dirty="0"/>
                  <a:t>variance</a:t>
                </a:r>
                <a:r>
                  <a:rPr lang="en-US" sz="1600" dirty="0"/>
                  <a:t> of the following </a:t>
                </a:r>
                <a:r>
                  <a:rPr lang="en-US" sz="1600" u="sng" dirty="0"/>
                  <a:t>population</a:t>
                </a:r>
                <a:r>
                  <a:rPr lang="en-US" sz="1600" dirty="0"/>
                  <a:t>.</a:t>
                </a:r>
              </a:p>
              <a:p>
                <a:pPr lvl="1"/>
                <a:r>
                  <a:rPr lang="en-US" sz="1600" dirty="0"/>
                  <a:t>Data: 23, 34, 12, 33, 24, 40, 33, 35, 32, 20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8.077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→ </a:t>
                </a:r>
                <a:r>
                  <a:rPr lang="en-US" sz="1600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The population SD is given with the Greek symbol sigma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8.077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=65.238</m:t>
                    </m:r>
                  </m:oMath>
                </a14:m>
                <a:r>
                  <a:rPr lang="en-US" sz="1600" i="1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→ </a:t>
                </a:r>
                <a:r>
                  <a:rPr lang="en-US" sz="1600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Just have to square it to get the population variance</a:t>
                </a:r>
                <a:endParaRPr lang="en-US" sz="1600" i="1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1600" i="1" dirty="0">
                  <a:solidFill>
                    <a:schemeClr val="accent2"/>
                  </a:solidFill>
                </a:endParaRP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sz="1600" b="1" dirty="0"/>
                  <a:t>Approximate</a:t>
                </a:r>
                <a:r>
                  <a:rPr lang="en-US" sz="1600" dirty="0"/>
                  <a:t> the population </a:t>
                </a:r>
                <a:r>
                  <a:rPr lang="en-US" sz="1600" u="sng" dirty="0"/>
                  <a:t>standard deviation</a:t>
                </a:r>
                <a:r>
                  <a:rPr lang="en-US" sz="1600" dirty="0"/>
                  <a:t> and population </a:t>
                </a:r>
                <a:r>
                  <a:rPr lang="en-US" sz="1600" u="sng" dirty="0"/>
                  <a:t>variance</a:t>
                </a:r>
                <a:r>
                  <a:rPr lang="en-US" sz="1600" dirty="0"/>
                  <a:t> of the following </a:t>
                </a:r>
                <a:r>
                  <a:rPr lang="en-US" sz="1600" u="sng" dirty="0"/>
                  <a:t>sample</a:t>
                </a:r>
                <a:r>
                  <a:rPr lang="en-US" sz="1600" dirty="0"/>
                  <a:t>.</a:t>
                </a:r>
              </a:p>
              <a:p>
                <a:pPr lvl="1"/>
                <a:r>
                  <a:rPr lang="en-US" sz="1600" dirty="0"/>
                  <a:t>Data: 23, 34, 12, 33, 24, 40, 33, 35, 32, 20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=8. 514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→ </a:t>
                </a:r>
                <a:r>
                  <a:rPr lang="en-US" sz="1600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The sample SD is given with the regular letter S</a:t>
                </a:r>
                <a:endParaRPr lang="en-US" sz="16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8.514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=72.488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→ </a:t>
                </a:r>
                <a:r>
                  <a:rPr lang="en-US" sz="1600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Just have to square it to get the sample variance</a:t>
                </a:r>
                <a:endParaRPr lang="en-US" sz="1600" dirty="0">
                  <a:solidFill>
                    <a:schemeClr val="accent2"/>
                  </a:solidFill>
                </a:endParaRPr>
              </a:p>
              <a:p>
                <a:pPr marL="457200" indent="-457200">
                  <a:buFont typeface="+mj-lt"/>
                  <a:buAutoNum type="arabicParenR"/>
                </a:pPr>
                <a:r>
                  <a:rPr lang="en-US" sz="1600" dirty="0"/>
                  <a:t>Lets say this data is from a </a:t>
                </a:r>
                <a:r>
                  <a:rPr lang="en-US" sz="1600" u="sng" dirty="0"/>
                  <a:t>sample</a:t>
                </a:r>
                <a:r>
                  <a:rPr lang="en-US" sz="1600" dirty="0"/>
                  <a:t> of the number of eggs hens laid in the month. </a:t>
                </a:r>
                <a:r>
                  <a:rPr lang="en-US" sz="1600" b="1" dirty="0">
                    <a:highlight>
                      <a:srgbClr val="00FFFF"/>
                    </a:highlight>
                  </a:rPr>
                  <a:t>Interpret</a:t>
                </a:r>
                <a:r>
                  <a:rPr lang="en-US" sz="1600" dirty="0">
                    <a:highlight>
                      <a:srgbClr val="00FFFF"/>
                    </a:highlight>
                  </a:rPr>
                  <a:t> </a:t>
                </a:r>
                <a:r>
                  <a:rPr lang="en-US" sz="1600" dirty="0">
                    <a:highlight>
                      <a:srgbClr val="FFFF00"/>
                    </a:highlight>
                  </a:rPr>
                  <a:t>the </a:t>
                </a:r>
                <a:r>
                  <a:rPr lang="en-US" sz="1600" u="sng" dirty="0">
                    <a:highlight>
                      <a:srgbClr val="FFFF00"/>
                    </a:highlight>
                  </a:rPr>
                  <a:t>standard deviation</a:t>
                </a:r>
                <a:r>
                  <a:rPr lang="en-US" sz="1600" dirty="0">
                    <a:highlight>
                      <a:srgbClr val="FFFF00"/>
                    </a:highlight>
                  </a:rPr>
                  <a:t> </a:t>
                </a:r>
                <a:r>
                  <a:rPr lang="en-US" sz="1600" dirty="0">
                    <a:highlight>
                      <a:srgbClr val="00FFFF"/>
                    </a:highlight>
                  </a:rPr>
                  <a:t>in </a:t>
                </a:r>
                <a:r>
                  <a:rPr lang="en-US" sz="1600" u="sng" dirty="0">
                    <a:highlight>
                      <a:srgbClr val="00FFFF"/>
                    </a:highlight>
                  </a:rPr>
                  <a:t>context</a:t>
                </a:r>
                <a:r>
                  <a:rPr lang="en-US" sz="1600" dirty="0"/>
                  <a:t>.</a:t>
                </a:r>
              </a:p>
              <a:p>
                <a:pPr lvl="1"/>
                <a:r>
                  <a:rPr lang="en-US" sz="1600" dirty="0">
                    <a:highlight>
                      <a:srgbClr val="00FFFF"/>
                    </a:highlight>
                  </a:rPr>
                  <a:t>The number of eggs hens laid in a month </a:t>
                </a:r>
                <a:r>
                  <a:rPr lang="en-US" sz="1600" dirty="0">
                    <a:highlight>
                      <a:srgbClr val="FFFF00"/>
                    </a:highlight>
                  </a:rPr>
                  <a:t>was on average 8.514 </a:t>
                </a:r>
                <a:r>
                  <a:rPr lang="en-US" sz="1600" dirty="0">
                    <a:highlight>
                      <a:srgbClr val="00FFFF"/>
                    </a:highlight>
                  </a:rPr>
                  <a:t>eggs </a:t>
                </a:r>
                <a:r>
                  <a:rPr lang="en-US" sz="1600" dirty="0">
                    <a:highlight>
                      <a:srgbClr val="FFFF00"/>
                    </a:highlight>
                  </a:rPr>
                  <a:t>away from the mean of 28.6 </a:t>
                </a:r>
                <a:r>
                  <a:rPr lang="en-US" sz="1600" dirty="0">
                    <a:highlight>
                      <a:srgbClr val="00FFFF"/>
                    </a:highlight>
                  </a:rPr>
                  <a:t>eggs</a:t>
                </a:r>
              </a:p>
              <a:p>
                <a:pPr lvl="1"/>
                <a:r>
                  <a:rPr lang="en-US" sz="1600" i="1" dirty="0">
                    <a:solidFill>
                      <a:srgbClr val="7030A0"/>
                    </a:solidFill>
                  </a:rPr>
                  <a:t>There’s two numbers needed in the interpretation of a standard deviation, 1) the average distance away from 2) the mean. And we have to talk about these both in context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8DDB0-0CA0-D541-9B62-0D19E33E74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725" y="1784631"/>
                <a:ext cx="7929397" cy="4351338"/>
              </a:xfrm>
              <a:blipFill>
                <a:blip r:embed="rId2"/>
                <a:stretch>
                  <a:fillRect l="-160" t="-1163" r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9EB801B4-D4C1-DC21-9F2B-B4AD4C1D28F6}"/>
              </a:ext>
            </a:extLst>
          </p:cNvPr>
          <p:cNvGrpSpPr/>
          <p:nvPr/>
        </p:nvGrpSpPr>
        <p:grpSpPr>
          <a:xfrm>
            <a:off x="4701221" y="-273746"/>
            <a:ext cx="5814379" cy="1929443"/>
            <a:chOff x="4878595" y="4741304"/>
            <a:chExt cx="5814379" cy="192944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22581F4-4C00-C023-4321-AFF596560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8595" y="5496475"/>
              <a:ext cx="1549400" cy="11684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527E94-B6B0-B3E2-97FC-4973C958D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0373" y="5502347"/>
              <a:ext cx="1549400" cy="1168400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90AAD19-1E17-3410-2E95-75028BA78CEC}"/>
                </a:ext>
              </a:extLst>
            </p:cNvPr>
            <p:cNvGrpSpPr/>
            <p:nvPr/>
          </p:nvGrpSpPr>
          <p:grpSpPr>
            <a:xfrm>
              <a:off x="8142151" y="4741304"/>
              <a:ext cx="2550823" cy="1923571"/>
              <a:chOff x="8149022" y="4737343"/>
              <a:chExt cx="2550823" cy="1923571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1159B83-4192-616B-6605-EB9C82715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9023" y="4737343"/>
                <a:ext cx="2550822" cy="1923571"/>
              </a:xfrm>
              <a:prstGeom prst="rect">
                <a:avLst/>
              </a:prstGeom>
            </p:spPr>
          </p:pic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D1CC4555-149D-D185-E2E9-1F97AD2C9498}"/>
                  </a:ext>
                </a:extLst>
              </p:cNvPr>
              <p:cNvSpPr/>
              <p:nvPr/>
            </p:nvSpPr>
            <p:spPr>
              <a:xfrm>
                <a:off x="8149022" y="5660936"/>
                <a:ext cx="1445353" cy="16665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3F10A8F-3AF5-A5A4-D21D-9B2AF3BBFBEF}"/>
                  </a:ext>
                </a:extLst>
              </p:cNvPr>
              <p:cNvSpPr/>
              <p:nvPr/>
            </p:nvSpPr>
            <p:spPr>
              <a:xfrm>
                <a:off x="8149022" y="5827594"/>
                <a:ext cx="1445353" cy="166658"/>
              </a:xfrm>
              <a:prstGeom prst="round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A498407-599E-AB54-6FA1-CB47F4D02190}"/>
              </a:ext>
            </a:extLst>
          </p:cNvPr>
          <p:cNvSpPr txBox="1"/>
          <p:nvPr/>
        </p:nvSpPr>
        <p:spPr>
          <a:xfrm>
            <a:off x="7964777" y="2042499"/>
            <a:ext cx="42272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7030A0"/>
                </a:solidFill>
              </a:rPr>
              <a:t>The difference between number one and two is about perspective!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i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7030A0"/>
                </a:solidFill>
              </a:rPr>
              <a:t>In number one we are viewing this data set as the entire population. It includes every single member of interest.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7030A0"/>
                </a:solidFill>
              </a:rPr>
              <a:t>So when we’re finding the standard deviation and variance, they represent population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i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7030A0"/>
                </a:solidFill>
              </a:rPr>
              <a:t>Whereas in number two we are viewing the same set of data, but now as a subset of our overall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7030A0"/>
                </a:solidFill>
              </a:rPr>
              <a:t>So it only includes a portion of the members of interest. Now it becomes a statistic because it’s about a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i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7030A0"/>
                </a:solidFill>
              </a:rPr>
              <a:t>And remember the reason why we are sampling is because we cannot measure everybody in the population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7030A0"/>
                </a:solidFill>
              </a:rPr>
              <a:t>The hope is that our sample information (our sample statistics) will be close to / estimate well the population information if we were actually able to obtain it</a:t>
            </a:r>
          </a:p>
        </p:txBody>
      </p:sp>
    </p:spTree>
    <p:extLst>
      <p:ext uri="{BB962C8B-B14F-4D97-AF65-F5344CB8AC3E}">
        <p14:creationId xmlns:p14="http://schemas.microsoft.com/office/powerpoint/2010/main" val="379792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3FAD-043E-E44B-A51B-230FDB00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80" y="73203"/>
            <a:ext cx="10515600" cy="1325563"/>
          </a:xfrm>
        </p:spPr>
        <p:txBody>
          <a:bodyPr/>
          <a:lstStyle/>
          <a:p>
            <a:r>
              <a:rPr lang="en-US" dirty="0"/>
              <a:t>IQR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9D6C-5A73-E147-8029-5DC8BE32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82" y="1355972"/>
            <a:ext cx="62453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/>
              <a:t>Inter Quartile Range (IQR)</a:t>
            </a:r>
          </a:p>
          <a:p>
            <a:r>
              <a:rPr lang="en-US" sz="1600" dirty="0"/>
              <a:t>Another measure of variation, less informative than the standard deviation.</a:t>
            </a:r>
          </a:p>
          <a:p>
            <a:r>
              <a:rPr lang="en-US" sz="1600" dirty="0"/>
              <a:t>Uses </a:t>
            </a:r>
            <a:r>
              <a:rPr lang="en-US" sz="1600" u="sng" dirty="0"/>
              <a:t>quartiles</a:t>
            </a:r>
            <a:r>
              <a:rPr lang="en-US" sz="1600" dirty="0"/>
              <a:t> to measure how far data is spread out around the </a:t>
            </a:r>
            <a:r>
              <a:rPr lang="en-US" sz="1600" u="sng" dirty="0"/>
              <a:t>median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Specifically it measures the range of the middle 50% of the data</a:t>
            </a:r>
          </a:p>
          <a:p>
            <a:pPr lvl="1"/>
            <a:r>
              <a:rPr lang="en-US" sz="1600" dirty="0"/>
              <a:t>Visualized very well in boxplots! It is the length of the box!</a:t>
            </a:r>
          </a:p>
          <a:p>
            <a:endParaRPr lang="en-US" sz="1600" dirty="0"/>
          </a:p>
          <a:p>
            <a:r>
              <a:rPr lang="en-US" sz="1600" dirty="0"/>
              <a:t>Notation and formula:</a:t>
            </a:r>
          </a:p>
          <a:p>
            <a:pPr lvl="1"/>
            <a:r>
              <a:rPr lang="en-US" sz="1600" dirty="0"/>
              <a:t>IQR = Q3 – Q1</a:t>
            </a:r>
          </a:p>
          <a:p>
            <a:pPr lvl="2"/>
            <a:r>
              <a:rPr lang="en-US" sz="1600" dirty="0"/>
              <a:t>Q3 = median (middle) of the second half of data</a:t>
            </a:r>
          </a:p>
          <a:p>
            <a:pPr lvl="2"/>
            <a:r>
              <a:rPr lang="en-US" sz="1600" dirty="0"/>
              <a:t>Q1 = median (middle) of the first half of data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IQR</a:t>
            </a:r>
            <a:r>
              <a:rPr lang="en-US" sz="1600" dirty="0"/>
              <a:t>, like the </a:t>
            </a:r>
            <a:r>
              <a:rPr lang="en-US" sz="1600" u="sng" dirty="0"/>
              <a:t>median</a:t>
            </a:r>
            <a:r>
              <a:rPr lang="en-US" sz="1600" dirty="0"/>
              <a:t> is </a:t>
            </a:r>
            <a:r>
              <a:rPr lang="en-US" sz="1600" b="1" dirty="0"/>
              <a:t>resistant </a:t>
            </a:r>
            <a:r>
              <a:rPr lang="en-US" sz="1600" dirty="0"/>
              <a:t>to </a:t>
            </a:r>
            <a:r>
              <a:rPr lang="en-US" sz="1600" u="sng" dirty="0"/>
              <a:t>skewness</a:t>
            </a:r>
            <a:r>
              <a:rPr lang="en-US" sz="1600" dirty="0"/>
              <a:t> and </a:t>
            </a:r>
            <a:r>
              <a:rPr lang="en-US" sz="1600" u="sng" dirty="0"/>
              <a:t>outliers</a:t>
            </a:r>
            <a:r>
              <a:rPr lang="en-US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E6A56-2C0C-6F49-8632-13409E6BD9E6}"/>
              </a:ext>
            </a:extLst>
          </p:cNvPr>
          <p:cNvSpPr txBox="1"/>
          <p:nvPr/>
        </p:nvSpPr>
        <p:spPr>
          <a:xfrm>
            <a:off x="7674040" y="6492875"/>
            <a:ext cx="4322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www.sciencedirect.com</a:t>
            </a:r>
            <a:r>
              <a:rPr lang="en-US" sz="1100" dirty="0"/>
              <a:t>/topics/mathematics/frequency-polygon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FDDF432-1B65-517C-FE4A-A6D70335E9D1}"/>
              </a:ext>
            </a:extLst>
          </p:cNvPr>
          <p:cNvGrpSpPr/>
          <p:nvPr/>
        </p:nvGrpSpPr>
        <p:grpSpPr>
          <a:xfrm>
            <a:off x="6587204" y="998313"/>
            <a:ext cx="5479385" cy="4828932"/>
            <a:chOff x="6637064" y="2059720"/>
            <a:chExt cx="5479385" cy="4828932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38024E3-9A9A-D2AC-BEB8-383580033B4A}"/>
                </a:ext>
              </a:extLst>
            </p:cNvPr>
            <p:cNvGrpSpPr/>
            <p:nvPr/>
          </p:nvGrpSpPr>
          <p:grpSpPr>
            <a:xfrm>
              <a:off x="6637064" y="2059720"/>
              <a:ext cx="5479385" cy="4828932"/>
              <a:chOff x="6637064" y="2059720"/>
              <a:chExt cx="5479385" cy="4828932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E01EA2BC-6A6E-A5F7-42F5-2CCC3AC0A370}"/>
                  </a:ext>
                </a:extLst>
              </p:cNvPr>
              <p:cNvGrpSpPr/>
              <p:nvPr/>
            </p:nvGrpSpPr>
            <p:grpSpPr>
              <a:xfrm>
                <a:off x="6637064" y="2059720"/>
                <a:ext cx="5479385" cy="4228377"/>
                <a:chOff x="6587204" y="2225440"/>
                <a:chExt cx="5479385" cy="4228377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C9130768-4D9C-0BA0-C15C-0F05C7430800}"/>
                    </a:ext>
                  </a:extLst>
                </p:cNvPr>
                <p:cNvGrpSpPr/>
                <p:nvPr/>
              </p:nvGrpSpPr>
              <p:grpSpPr>
                <a:xfrm>
                  <a:off x="6587204" y="2442548"/>
                  <a:ext cx="5479385" cy="4011269"/>
                  <a:chOff x="6587204" y="2442548"/>
                  <a:chExt cx="5479385" cy="4011269"/>
                </a:xfrm>
              </p:grpSpPr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716F35C4-EBA4-BE4F-A931-5B88E9F7ECBA}"/>
                      </a:ext>
                    </a:extLst>
                  </p:cNvPr>
                  <p:cNvSpPr txBox="1"/>
                  <p:nvPr/>
                </p:nvSpPr>
                <p:spPr>
                  <a:xfrm>
                    <a:off x="6587204" y="3631962"/>
                    <a:ext cx="54793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rPr>
                      <a:t>1,1,2,2,3</a:t>
                    </a:r>
                    <a:r>
                      <a:rPr lang="en-US" dirty="0">
                        <a:highlight>
                          <a:srgbClr val="FFFF00"/>
                        </a:highlight>
                      </a:rPr>
                      <a:t>,</a:t>
                    </a:r>
                    <a:r>
                      <a:rPr lang="en-US" dirty="0">
                        <a:solidFill>
                          <a:srgbClr val="0070C0"/>
                        </a:solidFill>
                        <a:highlight>
                          <a:srgbClr val="FFFF00"/>
                        </a:highlight>
                      </a:rPr>
                      <a:t>(Q1)</a:t>
                    </a:r>
                    <a:r>
                      <a:rPr lang="en-US" dirty="0">
                        <a:highlight>
                          <a:srgbClr val="FFFF00"/>
                        </a:highlight>
                      </a:rPr>
                      <a:t>3,4,4,5,5</a:t>
                    </a:r>
                    <a:r>
                      <a:rPr lang="en-US" dirty="0"/>
                      <a:t>,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(M=Q2)</a:t>
                    </a:r>
                    <a:r>
                      <a:rPr lang="en-US" dirty="0">
                        <a:highlight>
                          <a:srgbClr val="00FF00"/>
                        </a:highlight>
                      </a:rPr>
                      <a:t>6,6,7,7,8,</a:t>
                    </a:r>
                    <a:r>
                      <a:rPr lang="en-US" dirty="0">
                        <a:solidFill>
                          <a:srgbClr val="0070C0"/>
                        </a:solidFill>
                        <a:highlight>
                          <a:srgbClr val="00FF00"/>
                        </a:highlight>
                      </a:rPr>
                      <a:t>(Q3)</a:t>
                    </a:r>
                    <a:r>
                      <a:rPr lang="en-US" dirty="0">
                        <a:solidFill>
                          <a:srgbClr val="FF0000"/>
                        </a:solidFill>
                        <a:highlight>
                          <a:srgbClr val="00FF00"/>
                        </a:highlight>
                      </a:rPr>
                      <a:t>8,9,9,10,10</a:t>
                    </a:r>
                  </a:p>
                </p:txBody>
              </p: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098788B6-BCA1-ED43-B449-812ED16A12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801460" y="4714500"/>
                    <a:ext cx="5147818" cy="1739317"/>
                  </a:xfrm>
                  <a:prstGeom prst="rect">
                    <a:avLst/>
                  </a:prstGeom>
                </p:spPr>
              </p:pic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D6AC9342-39FB-00CF-AEDC-A5F64D800F88}"/>
                      </a:ext>
                    </a:extLst>
                  </p:cNvPr>
                  <p:cNvSpPr txBox="1"/>
                  <p:nvPr/>
                </p:nvSpPr>
                <p:spPr>
                  <a:xfrm>
                    <a:off x="7192110" y="2450828"/>
                    <a:ext cx="82093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70C0"/>
                        </a:solidFill>
                      </a:rPr>
                      <a:t>1</a:t>
                    </a:r>
                    <a:r>
                      <a:rPr lang="en-US" baseline="30000" dirty="0">
                        <a:solidFill>
                          <a:srgbClr val="0070C0"/>
                        </a:solidFill>
                      </a:rPr>
                      <a:t>st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half</a:t>
                    </a:r>
                  </a:p>
                </p:txBody>
              </p:sp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E7393266-6AA9-3D4F-BD57-07B390A1157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5375" y="2442548"/>
                    <a:ext cx="8707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0070C0"/>
                        </a:solidFill>
                      </a:rPr>
                      <a:t>2</a:t>
                    </a:r>
                    <a:r>
                      <a:rPr lang="en-US" baseline="30000" dirty="0">
                        <a:solidFill>
                          <a:srgbClr val="0070C0"/>
                        </a:solidFill>
                      </a:rPr>
                      <a:t>nd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half</a:t>
                    </a:r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8ADAC626-539E-F760-35A0-5526209AD843}"/>
                      </a:ext>
                    </a:extLst>
                  </p:cNvPr>
                  <p:cNvSpPr txBox="1"/>
                  <p:nvPr/>
                </p:nvSpPr>
                <p:spPr>
                  <a:xfrm>
                    <a:off x="6801460" y="3097026"/>
                    <a:ext cx="5838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</a:rPr>
                      <a:t>25%</a:t>
                    </a: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D34BF63-B6E8-5C08-7F2D-66618D3BEF8A}"/>
                      </a:ext>
                    </a:extLst>
                  </p:cNvPr>
                  <p:cNvSpPr txBox="1"/>
                  <p:nvPr/>
                </p:nvSpPr>
                <p:spPr>
                  <a:xfrm>
                    <a:off x="8013040" y="3084506"/>
                    <a:ext cx="5838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</a:rPr>
                      <a:t>25%</a:t>
                    </a: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A5A1DEB0-0C4A-94C3-5373-50396DA3886A}"/>
                      </a:ext>
                    </a:extLst>
                  </p:cNvPr>
                  <p:cNvSpPr txBox="1"/>
                  <p:nvPr/>
                </p:nvSpPr>
                <p:spPr>
                  <a:xfrm>
                    <a:off x="9760280" y="3084013"/>
                    <a:ext cx="5838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</a:rPr>
                      <a:t>25%</a:t>
                    </a: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A5AAFD0D-E77C-FA5C-FB7E-8EFE1F0253A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71860" y="3071493"/>
                    <a:ext cx="5838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</a:rPr>
                      <a:t>25%</a:t>
                    </a:r>
                  </a:p>
                </p:txBody>
              </p:sp>
            </p:grp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DBF4A67D-FE6D-677D-B8F3-5EF3D7E11710}"/>
                    </a:ext>
                  </a:extLst>
                </p:cNvPr>
                <p:cNvGrpSpPr/>
                <p:nvPr/>
              </p:nvGrpSpPr>
              <p:grpSpPr>
                <a:xfrm>
                  <a:off x="6737520" y="2225440"/>
                  <a:ext cx="5114160" cy="2058480"/>
                  <a:chOff x="6737520" y="2225440"/>
                  <a:chExt cx="5114160" cy="205848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E7D278E9-11BC-2F94-F77B-9CBAE5C9C602}"/>
                      </a:ext>
                    </a:extLst>
                  </p:cNvPr>
                  <p:cNvGrpSpPr/>
                  <p:nvPr/>
                </p:nvGrpSpPr>
                <p:grpSpPr>
                  <a:xfrm>
                    <a:off x="6737520" y="2981440"/>
                    <a:ext cx="5085720" cy="187200"/>
                    <a:chOff x="6737520" y="2981440"/>
                    <a:chExt cx="5085720" cy="1872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">
                      <p14:nvContentPartPr>
                        <p14:cNvPr id="9" name="Ink 8">
                          <a:extLst>
                            <a:ext uri="{FF2B5EF4-FFF2-40B4-BE49-F238E27FC236}">
                              <a16:creationId xmlns:a16="http://schemas.microsoft.com/office/drawing/2014/main" id="{45AA00A3-78CD-BF37-4169-62810133E74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737520" y="3004120"/>
                        <a:ext cx="2102040" cy="137160"/>
                      </p14:xfrm>
                    </p:contentPart>
                  </mc:Choice>
                  <mc:Fallback xmlns="">
                    <p:pic>
                      <p:nvPicPr>
                        <p:cNvPr id="9" name="Ink 8">
                          <a:extLst>
                            <a:ext uri="{FF2B5EF4-FFF2-40B4-BE49-F238E27FC236}">
                              <a16:creationId xmlns:a16="http://schemas.microsoft.com/office/drawing/2014/main" id="{45AA00A3-78CD-BF37-4169-62810133E7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728880" y="2995480"/>
                          <a:ext cx="2119680" cy="154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">
                      <p14:nvContentPartPr>
                        <p14:cNvPr id="20" name="Ink 19">
                          <a:extLst>
                            <a:ext uri="{FF2B5EF4-FFF2-40B4-BE49-F238E27FC236}">
                              <a16:creationId xmlns:a16="http://schemas.microsoft.com/office/drawing/2014/main" id="{441955CB-98B3-F9CF-EA6C-80A5EC07205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08440" y="2981440"/>
                        <a:ext cx="2314800" cy="187200"/>
                      </p14:xfrm>
                    </p:contentPart>
                  </mc:Choice>
                  <mc:Fallback xmlns="">
                    <p:pic>
                      <p:nvPicPr>
                        <p:cNvPr id="20" name="Ink 19">
                          <a:extLst>
                            <a:ext uri="{FF2B5EF4-FFF2-40B4-BE49-F238E27FC236}">
                              <a16:creationId xmlns:a16="http://schemas.microsoft.com/office/drawing/2014/main" id="{441955CB-98B3-F9CF-EA6C-80A5EC07205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499440" y="2972440"/>
                          <a:ext cx="2332440" cy="204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43" name="Group 142">
                    <a:extLst>
                      <a:ext uri="{FF2B5EF4-FFF2-40B4-BE49-F238E27FC236}">
                        <a16:creationId xmlns:a16="http://schemas.microsoft.com/office/drawing/2014/main" id="{B79CB89E-992C-A264-27CC-B290A5DC1066}"/>
                      </a:ext>
                    </a:extLst>
                  </p:cNvPr>
                  <p:cNvGrpSpPr/>
                  <p:nvPr/>
                </p:nvGrpSpPr>
                <p:grpSpPr>
                  <a:xfrm>
                    <a:off x="6744360" y="3485080"/>
                    <a:ext cx="5107320" cy="127080"/>
                    <a:chOff x="6744360" y="3485080"/>
                    <a:chExt cx="5107320" cy="1270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">
                      <p14:nvContentPartPr>
                        <p14:cNvPr id="132" name="Ink 131">
                          <a:extLst>
                            <a:ext uri="{FF2B5EF4-FFF2-40B4-BE49-F238E27FC236}">
                              <a16:creationId xmlns:a16="http://schemas.microsoft.com/office/drawing/2014/main" id="{3FC385AC-9EDC-F53C-6530-7901B6ACF6D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6744360" y="3509200"/>
                        <a:ext cx="724320" cy="79920"/>
                      </p14:xfrm>
                    </p:contentPart>
                  </mc:Choice>
                  <mc:Fallback xmlns="">
                    <p:pic>
                      <p:nvPicPr>
                        <p:cNvPr id="132" name="Ink 131">
                          <a:extLst>
                            <a:ext uri="{FF2B5EF4-FFF2-40B4-BE49-F238E27FC236}">
                              <a16:creationId xmlns:a16="http://schemas.microsoft.com/office/drawing/2014/main" id="{3FC385AC-9EDC-F53C-6530-7901B6ACF6D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735360" y="3500200"/>
                          <a:ext cx="741960" cy="97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">
                      <p14:nvContentPartPr>
                        <p14:cNvPr id="134" name="Ink 133">
                          <a:extLst>
                            <a:ext uri="{FF2B5EF4-FFF2-40B4-BE49-F238E27FC236}">
                              <a16:creationId xmlns:a16="http://schemas.microsoft.com/office/drawing/2014/main" id="{C55E549C-B695-6ADB-6522-C513A133F76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952160" y="3517840"/>
                        <a:ext cx="751320" cy="76680"/>
                      </p14:xfrm>
                    </p:contentPart>
                  </mc:Choice>
                  <mc:Fallback xmlns="">
                    <p:pic>
                      <p:nvPicPr>
                        <p:cNvPr id="134" name="Ink 133">
                          <a:extLst>
                            <a:ext uri="{FF2B5EF4-FFF2-40B4-BE49-F238E27FC236}">
                              <a16:creationId xmlns:a16="http://schemas.microsoft.com/office/drawing/2014/main" id="{C55E549C-B695-6ADB-6522-C513A133F76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943160" y="3508840"/>
                          <a:ext cx="768960" cy="94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">
                      <p14:nvContentPartPr>
                        <p14:cNvPr id="138" name="Ink 137">
                          <a:extLst>
                            <a:ext uri="{FF2B5EF4-FFF2-40B4-BE49-F238E27FC236}">
                              <a16:creationId xmlns:a16="http://schemas.microsoft.com/office/drawing/2014/main" id="{BAEE002B-6D78-89CB-29B1-990B25577A6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04920" y="3507760"/>
                        <a:ext cx="770760" cy="104400"/>
                      </p14:xfrm>
                    </p:contentPart>
                  </mc:Choice>
                  <mc:Fallback xmlns="">
                    <p:pic>
                      <p:nvPicPr>
                        <p:cNvPr id="138" name="Ink 137">
                          <a:extLst>
                            <a:ext uri="{FF2B5EF4-FFF2-40B4-BE49-F238E27FC236}">
                              <a16:creationId xmlns:a16="http://schemas.microsoft.com/office/drawing/2014/main" id="{BAEE002B-6D78-89CB-29B1-990B25577A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96280" y="3499120"/>
                          <a:ext cx="788400" cy="122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">
                      <p14:nvContentPartPr>
                        <p14:cNvPr id="142" name="Ink 141">
                          <a:extLst>
                            <a:ext uri="{FF2B5EF4-FFF2-40B4-BE49-F238E27FC236}">
                              <a16:creationId xmlns:a16="http://schemas.microsoft.com/office/drawing/2014/main" id="{6623F8F1-2ADA-96F8-B513-212A3410026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876080" y="3485080"/>
                        <a:ext cx="975600" cy="96840"/>
                      </p14:xfrm>
                    </p:contentPart>
                  </mc:Choice>
                  <mc:Fallback xmlns="">
                    <p:pic>
                      <p:nvPicPr>
                        <p:cNvPr id="142" name="Ink 141">
                          <a:extLst>
                            <a:ext uri="{FF2B5EF4-FFF2-40B4-BE49-F238E27FC236}">
                              <a16:creationId xmlns:a16="http://schemas.microsoft.com/office/drawing/2014/main" id="{6623F8F1-2ADA-96F8-B513-212A341002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867080" y="3476080"/>
                          <a:ext cx="993240" cy="114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">
                    <p14:nvContentPartPr>
                      <p14:cNvPr id="150" name="Ink 149">
                        <a:extLst>
                          <a:ext uri="{FF2B5EF4-FFF2-40B4-BE49-F238E27FC236}">
                            <a16:creationId xmlns:a16="http://schemas.microsoft.com/office/drawing/2014/main" id="{456A74C8-4296-D90B-B20F-F81E89BAE7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95840" y="3082240"/>
                      <a:ext cx="8640" cy="25560"/>
                    </p14:xfrm>
                  </p:contentPart>
                </mc:Choice>
                <mc:Fallback xmlns="">
                  <p:pic>
                    <p:nvPicPr>
                      <p:cNvPr id="150" name="Ink 149">
                        <a:extLst>
                          <a:ext uri="{FF2B5EF4-FFF2-40B4-BE49-F238E27FC236}">
                            <a16:creationId xmlns:a16="http://schemas.microsoft.com/office/drawing/2014/main" id="{456A74C8-4296-D90B-B20F-F81E89BAE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687200" y="3073240"/>
                        <a:ext cx="2628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">
                    <p14:nvContentPartPr>
                      <p14:cNvPr id="151" name="Ink 150">
                        <a:extLst>
                          <a:ext uri="{FF2B5EF4-FFF2-40B4-BE49-F238E27FC236}">
                            <a16:creationId xmlns:a16="http://schemas.microsoft.com/office/drawing/2014/main" id="{CC3E826E-B7E9-EDF4-B982-4B68EF4541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07720" y="3145240"/>
                      <a:ext cx="11880" cy="39600"/>
                    </p14:xfrm>
                  </p:contentPart>
                </mc:Choice>
                <mc:Fallback xmlns="">
                  <p:pic>
                    <p:nvPicPr>
                      <p:cNvPr id="151" name="Ink 150">
                        <a:extLst>
                          <a:ext uri="{FF2B5EF4-FFF2-40B4-BE49-F238E27FC236}">
                            <a16:creationId xmlns:a16="http://schemas.microsoft.com/office/drawing/2014/main" id="{CC3E826E-B7E9-EDF4-B982-4B68EF454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99080" y="3136600"/>
                        <a:ext cx="29520" cy="57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082CB120-C86D-5F7D-C10A-847EC797ED56}"/>
                      </a:ext>
                    </a:extLst>
                  </p:cNvPr>
                  <p:cNvGrpSpPr/>
                  <p:nvPr/>
                </p:nvGrpSpPr>
                <p:grpSpPr>
                  <a:xfrm>
                    <a:off x="7732200" y="4030120"/>
                    <a:ext cx="7200" cy="206640"/>
                    <a:chOff x="7732200" y="4030120"/>
                    <a:chExt cx="7200" cy="2066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">
                      <p14:nvContentPartPr>
                        <p14:cNvPr id="178" name="Ink 177">
                          <a:extLst>
                            <a:ext uri="{FF2B5EF4-FFF2-40B4-BE49-F238E27FC236}">
                              <a16:creationId xmlns:a16="http://schemas.microsoft.com/office/drawing/2014/main" id="{CC0A2C5E-FF3A-CC11-C8C7-283D825732A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32200" y="4142800"/>
                        <a:ext cx="6480" cy="93960"/>
                      </p14:xfrm>
                    </p:contentPart>
                  </mc:Choice>
                  <mc:Fallback xmlns="">
                    <p:pic>
                      <p:nvPicPr>
                        <p:cNvPr id="178" name="Ink 177">
                          <a:extLst>
                            <a:ext uri="{FF2B5EF4-FFF2-40B4-BE49-F238E27FC236}">
                              <a16:creationId xmlns:a16="http://schemas.microsoft.com/office/drawing/2014/main" id="{CC0A2C5E-FF3A-CC11-C8C7-283D825732A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723200" y="4134160"/>
                          <a:ext cx="24120" cy="111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">
                      <p14:nvContentPartPr>
                        <p14:cNvPr id="179" name="Ink 178">
                          <a:extLst>
                            <a:ext uri="{FF2B5EF4-FFF2-40B4-BE49-F238E27FC236}">
                              <a16:creationId xmlns:a16="http://schemas.microsoft.com/office/drawing/2014/main" id="{DF975C50-510E-3CA1-1A21-BA46E095A52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36880" y="4030120"/>
                        <a:ext cx="2520" cy="49320"/>
                      </p14:xfrm>
                    </p:contentPart>
                  </mc:Choice>
                  <mc:Fallback xmlns="">
                    <p:pic>
                      <p:nvPicPr>
                        <p:cNvPr id="179" name="Ink 178">
                          <a:extLst>
                            <a:ext uri="{FF2B5EF4-FFF2-40B4-BE49-F238E27FC236}">
                              <a16:creationId xmlns:a16="http://schemas.microsoft.com/office/drawing/2014/main" id="{DF975C50-510E-3CA1-1A21-BA46E095A52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727880" y="4021480"/>
                          <a:ext cx="20160" cy="66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A9F98DC9-6F98-5048-F59A-E710668772FF}"/>
                      </a:ext>
                    </a:extLst>
                  </p:cNvPr>
                  <p:cNvGrpSpPr/>
                  <p:nvPr/>
                </p:nvGrpSpPr>
                <p:grpSpPr>
                  <a:xfrm>
                    <a:off x="7721760" y="3237400"/>
                    <a:ext cx="14040" cy="450360"/>
                    <a:chOff x="7721760" y="3237400"/>
                    <a:chExt cx="14040" cy="4503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">
                      <p14:nvContentPartPr>
                        <p14:cNvPr id="181" name="Ink 180">
                          <a:extLst>
                            <a:ext uri="{FF2B5EF4-FFF2-40B4-BE49-F238E27FC236}">
                              <a16:creationId xmlns:a16="http://schemas.microsoft.com/office/drawing/2014/main" id="{FDBA1820-D574-19F0-D4B5-C97789DDD3E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33280" y="3624760"/>
                        <a:ext cx="2520" cy="63000"/>
                      </p14:xfrm>
                    </p:contentPart>
                  </mc:Choice>
                  <mc:Fallback xmlns="">
                    <p:pic>
                      <p:nvPicPr>
                        <p:cNvPr id="181" name="Ink 180">
                          <a:extLst>
                            <a:ext uri="{FF2B5EF4-FFF2-40B4-BE49-F238E27FC236}">
                              <a16:creationId xmlns:a16="http://schemas.microsoft.com/office/drawing/2014/main" id="{FDBA1820-D574-19F0-D4B5-C97789DDD3E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7724640" y="3616120"/>
                          <a:ext cx="20160" cy="80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">
                      <p14:nvContentPartPr>
                        <p14:cNvPr id="182" name="Ink 181">
                          <a:extLst>
                            <a:ext uri="{FF2B5EF4-FFF2-40B4-BE49-F238E27FC236}">
                              <a16:creationId xmlns:a16="http://schemas.microsoft.com/office/drawing/2014/main" id="{FBC9D48E-BB8F-322B-E61E-5E0B581127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27160" y="3339280"/>
                        <a:ext cx="1800" cy="181440"/>
                      </p14:xfrm>
                    </p:contentPart>
                  </mc:Choice>
                  <mc:Fallback xmlns="">
                    <p:pic>
                      <p:nvPicPr>
                        <p:cNvPr id="182" name="Ink 181">
                          <a:extLst>
                            <a:ext uri="{FF2B5EF4-FFF2-40B4-BE49-F238E27FC236}">
                              <a16:creationId xmlns:a16="http://schemas.microsoft.com/office/drawing/2014/main" id="{FBC9D48E-BB8F-322B-E61E-5E0B581127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7718520" y="3330640"/>
                          <a:ext cx="19440" cy="199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">
                      <p14:nvContentPartPr>
                        <p14:cNvPr id="184" name="Ink 183">
                          <a:extLst>
                            <a:ext uri="{FF2B5EF4-FFF2-40B4-BE49-F238E27FC236}">
                              <a16:creationId xmlns:a16="http://schemas.microsoft.com/office/drawing/2014/main" id="{690CB481-202E-61FF-9049-D793D3BB66E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21760" y="3237400"/>
                        <a:ext cx="360" cy="56520"/>
                      </p14:xfrm>
                    </p:contentPart>
                  </mc:Choice>
                  <mc:Fallback xmlns="">
                    <p:pic>
                      <p:nvPicPr>
                        <p:cNvPr id="184" name="Ink 183">
                          <a:extLst>
                            <a:ext uri="{FF2B5EF4-FFF2-40B4-BE49-F238E27FC236}">
                              <a16:creationId xmlns:a16="http://schemas.microsoft.com/office/drawing/2014/main" id="{690CB481-202E-61FF-9049-D793D3BB66E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7713120" y="3228400"/>
                          <a:ext cx="18000" cy="74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192" name="Group 191">
                    <a:extLst>
                      <a:ext uri="{FF2B5EF4-FFF2-40B4-BE49-F238E27FC236}">
                        <a16:creationId xmlns:a16="http://schemas.microsoft.com/office/drawing/2014/main" id="{BC2EEE0C-A583-76C2-3E04-14AA27121618}"/>
                      </a:ext>
                    </a:extLst>
                  </p:cNvPr>
                  <p:cNvGrpSpPr/>
                  <p:nvPr/>
                </p:nvGrpSpPr>
                <p:grpSpPr>
                  <a:xfrm>
                    <a:off x="10678080" y="4000240"/>
                    <a:ext cx="6120" cy="245520"/>
                    <a:chOff x="10678080" y="4000240"/>
                    <a:chExt cx="6120" cy="2455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">
                      <p14:nvContentPartPr>
                        <p14:cNvPr id="186" name="Ink 185">
                          <a:extLst>
                            <a:ext uri="{FF2B5EF4-FFF2-40B4-BE49-F238E27FC236}">
                              <a16:creationId xmlns:a16="http://schemas.microsoft.com/office/drawing/2014/main" id="{C7C261ED-97A5-4AEF-7D35-0E0454CD36D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682760" y="4142440"/>
                        <a:ext cx="1440" cy="103320"/>
                      </p14:xfrm>
                    </p:contentPart>
                  </mc:Choice>
                  <mc:Fallback xmlns="">
                    <p:pic>
                      <p:nvPicPr>
                        <p:cNvPr id="186" name="Ink 185">
                          <a:extLst>
                            <a:ext uri="{FF2B5EF4-FFF2-40B4-BE49-F238E27FC236}">
                              <a16:creationId xmlns:a16="http://schemas.microsoft.com/office/drawing/2014/main" id="{C7C261ED-97A5-4AEF-7D35-0E0454CD36D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0674120" y="4133800"/>
                          <a:ext cx="19080" cy="120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">
                      <p14:nvContentPartPr>
                        <p14:cNvPr id="187" name="Ink 186">
                          <a:extLst>
                            <a:ext uri="{FF2B5EF4-FFF2-40B4-BE49-F238E27FC236}">
                              <a16:creationId xmlns:a16="http://schemas.microsoft.com/office/drawing/2014/main" id="{007CBEB0-F568-296C-4BAF-6594E753F1A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678080" y="4000240"/>
                        <a:ext cx="3960" cy="52920"/>
                      </p14:xfrm>
                    </p:contentPart>
                  </mc:Choice>
                  <mc:Fallback xmlns="">
                    <p:pic>
                      <p:nvPicPr>
                        <p:cNvPr id="187" name="Ink 186">
                          <a:extLst>
                            <a:ext uri="{FF2B5EF4-FFF2-40B4-BE49-F238E27FC236}">
                              <a16:creationId xmlns:a16="http://schemas.microsoft.com/office/drawing/2014/main" id="{007CBEB0-F568-296C-4BAF-6594E753F1A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10669440" y="3991600"/>
                          <a:ext cx="21600" cy="70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">
                    <p14:nvContentPartPr>
                      <p14:cNvPr id="188" name="Ink 187">
                        <a:extLst>
                          <a:ext uri="{FF2B5EF4-FFF2-40B4-BE49-F238E27FC236}">
                            <a16:creationId xmlns:a16="http://schemas.microsoft.com/office/drawing/2014/main" id="{14677E54-E517-885B-27E7-DA8CEEFAF0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61160" y="3598120"/>
                      <a:ext cx="14760" cy="76320"/>
                    </p14:xfrm>
                  </p:contentPart>
                </mc:Choice>
                <mc:Fallback xmlns="">
                  <p:pic>
                    <p:nvPicPr>
                      <p:cNvPr id="188" name="Ink 187">
                        <a:extLst>
                          <a:ext uri="{FF2B5EF4-FFF2-40B4-BE49-F238E27FC236}">
                            <a16:creationId xmlns:a16="http://schemas.microsoft.com/office/drawing/2014/main" id="{14677E54-E517-885B-27E7-DA8CEEFAF0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0652160" y="3589480"/>
                        <a:ext cx="32400" cy="93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191" name="Group 190">
                    <a:extLst>
                      <a:ext uri="{FF2B5EF4-FFF2-40B4-BE49-F238E27FC236}">
                        <a16:creationId xmlns:a16="http://schemas.microsoft.com/office/drawing/2014/main" id="{98E2CC6F-D50B-99F0-8E7A-EAB3F98D3F5B}"/>
                      </a:ext>
                    </a:extLst>
                  </p:cNvPr>
                  <p:cNvGrpSpPr/>
                  <p:nvPr/>
                </p:nvGrpSpPr>
                <p:grpSpPr>
                  <a:xfrm>
                    <a:off x="10647840" y="3125440"/>
                    <a:ext cx="7560" cy="335880"/>
                    <a:chOff x="10647840" y="3125440"/>
                    <a:chExt cx="7560" cy="3358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">
                      <p14:nvContentPartPr>
                        <p14:cNvPr id="189" name="Ink 188">
                          <a:extLst>
                            <a:ext uri="{FF2B5EF4-FFF2-40B4-BE49-F238E27FC236}">
                              <a16:creationId xmlns:a16="http://schemas.microsoft.com/office/drawing/2014/main" id="{D46FE9F2-B5BC-EC80-3565-3AE1D829E5B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652520" y="3305080"/>
                        <a:ext cx="2880" cy="156240"/>
                      </p14:xfrm>
                    </p:contentPart>
                  </mc:Choice>
                  <mc:Fallback xmlns="">
                    <p:pic>
                      <p:nvPicPr>
                        <p:cNvPr id="189" name="Ink 188">
                          <a:extLst>
                            <a:ext uri="{FF2B5EF4-FFF2-40B4-BE49-F238E27FC236}">
                              <a16:creationId xmlns:a16="http://schemas.microsoft.com/office/drawing/2014/main" id="{D46FE9F2-B5BC-EC80-3565-3AE1D829E5B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10643880" y="3296440"/>
                          <a:ext cx="20520" cy="173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">
                      <p14:nvContentPartPr>
                        <p14:cNvPr id="190" name="Ink 189">
                          <a:extLst>
                            <a:ext uri="{FF2B5EF4-FFF2-40B4-BE49-F238E27FC236}">
                              <a16:creationId xmlns:a16="http://schemas.microsoft.com/office/drawing/2014/main" id="{303CECD1-4FB6-0A79-F7D9-B6F783F8C53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647840" y="3125440"/>
                        <a:ext cx="5040" cy="116640"/>
                      </p14:xfrm>
                    </p:contentPart>
                  </mc:Choice>
                  <mc:Fallback xmlns="">
                    <p:pic>
                      <p:nvPicPr>
                        <p:cNvPr id="190" name="Ink 189">
                          <a:extLst>
                            <a:ext uri="{FF2B5EF4-FFF2-40B4-BE49-F238E27FC236}">
                              <a16:creationId xmlns:a16="http://schemas.microsoft.com/office/drawing/2014/main" id="{303CECD1-4FB6-0A79-F7D9-B6F783F8C5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10639200" y="3116440"/>
                          <a:ext cx="22680" cy="134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">
                    <p14:nvContentPartPr>
                      <p14:cNvPr id="193" name="Ink 192">
                        <a:extLst>
                          <a:ext uri="{FF2B5EF4-FFF2-40B4-BE49-F238E27FC236}">
                            <a16:creationId xmlns:a16="http://schemas.microsoft.com/office/drawing/2014/main" id="{0F201537-8F27-88CF-15E8-E37A0E6869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12080" y="2225440"/>
                      <a:ext cx="360" cy="31320"/>
                    </p14:xfrm>
                  </p:contentPart>
                </mc:Choice>
                <mc:Fallback xmlns="">
                  <p:pic>
                    <p:nvPicPr>
                      <p:cNvPr id="193" name="Ink 192">
                        <a:extLst>
                          <a:ext uri="{FF2B5EF4-FFF2-40B4-BE49-F238E27FC236}">
                            <a16:creationId xmlns:a16="http://schemas.microsoft.com/office/drawing/2014/main" id="{0F201537-8F27-88CF-15E8-E37A0E6869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103440" y="2216800"/>
                        <a:ext cx="1800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">
                    <p14:nvContentPartPr>
                      <p14:cNvPr id="194" name="Ink 193">
                        <a:extLst>
                          <a:ext uri="{FF2B5EF4-FFF2-40B4-BE49-F238E27FC236}">
                            <a16:creationId xmlns:a16="http://schemas.microsoft.com/office/drawing/2014/main" id="{C1D738E1-D2FF-B6F7-EB0A-1C39793C31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13520" y="2456200"/>
                      <a:ext cx="7200" cy="78120"/>
                    </p14:xfrm>
                  </p:contentPart>
                </mc:Choice>
                <mc:Fallback xmlns="">
                  <p:pic>
                    <p:nvPicPr>
                      <p:cNvPr id="194" name="Ink 193">
                        <a:extLst>
                          <a:ext uri="{FF2B5EF4-FFF2-40B4-BE49-F238E27FC236}">
                            <a16:creationId xmlns:a16="http://schemas.microsoft.com/office/drawing/2014/main" id="{C1D738E1-D2FF-B6F7-EB0A-1C39793C3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9104520" y="2447200"/>
                        <a:ext cx="24840" cy="95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">
                    <p14:nvContentPartPr>
                      <p14:cNvPr id="195" name="Ink 194">
                        <a:extLst>
                          <a:ext uri="{FF2B5EF4-FFF2-40B4-BE49-F238E27FC236}">
                            <a16:creationId xmlns:a16="http://schemas.microsoft.com/office/drawing/2014/main" id="{68AD50AB-7E90-FE69-D03A-8649AD1E56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28640" y="2724760"/>
                      <a:ext cx="3960" cy="112680"/>
                    </p14:xfrm>
                  </p:contentPart>
                </mc:Choice>
                <mc:Fallback xmlns="">
                  <p:pic>
                    <p:nvPicPr>
                      <p:cNvPr id="195" name="Ink 194">
                        <a:extLst>
                          <a:ext uri="{FF2B5EF4-FFF2-40B4-BE49-F238E27FC236}">
                            <a16:creationId xmlns:a16="http://schemas.microsoft.com/office/drawing/2014/main" id="{68AD50AB-7E90-FE69-D03A-8649AD1E56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9119640" y="2716120"/>
                        <a:ext cx="21600" cy="13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">
                    <p14:nvContentPartPr>
                      <p14:cNvPr id="196" name="Ink 195">
                        <a:extLst>
                          <a:ext uri="{FF2B5EF4-FFF2-40B4-BE49-F238E27FC236}">
                            <a16:creationId xmlns:a16="http://schemas.microsoft.com/office/drawing/2014/main" id="{1F97C538-3DDF-956B-C36F-9B38C73500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32600" y="2949760"/>
                      <a:ext cx="1440" cy="39240"/>
                    </p14:xfrm>
                  </p:contentPart>
                </mc:Choice>
                <mc:Fallback xmlns="">
                  <p:pic>
                    <p:nvPicPr>
                      <p:cNvPr id="196" name="Ink 195">
                        <a:extLst>
                          <a:ext uri="{FF2B5EF4-FFF2-40B4-BE49-F238E27FC236}">
                            <a16:creationId xmlns:a16="http://schemas.microsoft.com/office/drawing/2014/main" id="{1F97C538-3DDF-956B-C36F-9B38C7350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9123600" y="2940760"/>
                        <a:ext cx="1908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">
                    <p14:nvContentPartPr>
                      <p14:cNvPr id="197" name="Ink 196">
                        <a:extLst>
                          <a:ext uri="{FF2B5EF4-FFF2-40B4-BE49-F238E27FC236}">
                            <a16:creationId xmlns:a16="http://schemas.microsoft.com/office/drawing/2014/main" id="{8962ACA3-7552-870F-5F6F-AE7A1739F8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26480" y="3184840"/>
                      <a:ext cx="360" cy="35640"/>
                    </p14:xfrm>
                  </p:contentPart>
                </mc:Choice>
                <mc:Fallback xmlns="">
                  <p:pic>
                    <p:nvPicPr>
                      <p:cNvPr id="197" name="Ink 196">
                        <a:extLst>
                          <a:ext uri="{FF2B5EF4-FFF2-40B4-BE49-F238E27FC236}">
                            <a16:creationId xmlns:a16="http://schemas.microsoft.com/office/drawing/2014/main" id="{8962ACA3-7552-870F-5F6F-AE7A1739F8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9117840" y="3176200"/>
                        <a:ext cx="18000" cy="5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">
                    <p14:nvContentPartPr>
                      <p14:cNvPr id="198" name="Ink 197">
                        <a:extLst>
                          <a:ext uri="{FF2B5EF4-FFF2-40B4-BE49-F238E27FC236}">
                            <a16:creationId xmlns:a16="http://schemas.microsoft.com/office/drawing/2014/main" id="{F70F3641-3FE0-D3E0-D416-4C3AD324A8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20000" y="3441160"/>
                      <a:ext cx="1440" cy="39240"/>
                    </p14:xfrm>
                  </p:contentPart>
                </mc:Choice>
                <mc:Fallback xmlns="">
                  <p:pic>
                    <p:nvPicPr>
                      <p:cNvPr id="198" name="Ink 197">
                        <a:extLst>
                          <a:ext uri="{FF2B5EF4-FFF2-40B4-BE49-F238E27FC236}">
                            <a16:creationId xmlns:a16="http://schemas.microsoft.com/office/drawing/2014/main" id="{F70F3641-3FE0-D3E0-D416-4C3AD324A8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9111360" y="3432160"/>
                        <a:ext cx="1908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">
                    <p14:nvContentPartPr>
                      <p14:cNvPr id="199" name="Ink 198">
                        <a:extLst>
                          <a:ext uri="{FF2B5EF4-FFF2-40B4-BE49-F238E27FC236}">
                            <a16:creationId xmlns:a16="http://schemas.microsoft.com/office/drawing/2014/main" id="{76208CC7-FF50-6162-CD4F-BC2CAD5CAA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44480" y="3594160"/>
                      <a:ext cx="3960" cy="70560"/>
                    </p14:xfrm>
                  </p:contentPart>
                </mc:Choice>
                <mc:Fallback xmlns="">
                  <p:pic>
                    <p:nvPicPr>
                      <p:cNvPr id="199" name="Ink 198">
                        <a:extLst>
                          <a:ext uri="{FF2B5EF4-FFF2-40B4-BE49-F238E27FC236}">
                            <a16:creationId xmlns:a16="http://schemas.microsoft.com/office/drawing/2014/main" id="{76208CC7-FF50-6162-CD4F-BC2CAD5CA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9135480" y="3585520"/>
                        <a:ext cx="21600" cy="88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">
                    <p14:nvContentPartPr>
                      <p14:cNvPr id="200" name="Ink 199">
                        <a:extLst>
                          <a:ext uri="{FF2B5EF4-FFF2-40B4-BE49-F238E27FC236}">
                            <a16:creationId xmlns:a16="http://schemas.microsoft.com/office/drawing/2014/main" id="{E44888FE-D338-957B-D0CF-DD9A8BF3C6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71120" y="3962800"/>
                      <a:ext cx="1800" cy="88560"/>
                    </p14:xfrm>
                  </p:contentPart>
                </mc:Choice>
                <mc:Fallback xmlns="">
                  <p:pic>
                    <p:nvPicPr>
                      <p:cNvPr id="200" name="Ink 199">
                        <a:extLst>
                          <a:ext uri="{FF2B5EF4-FFF2-40B4-BE49-F238E27FC236}">
                            <a16:creationId xmlns:a16="http://schemas.microsoft.com/office/drawing/2014/main" id="{E44888FE-D338-957B-D0CF-DD9A8BF3C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9162120" y="3953800"/>
                        <a:ext cx="19440" cy="106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">
                    <p14:nvContentPartPr>
                      <p14:cNvPr id="201" name="Ink 200">
                        <a:extLst>
                          <a:ext uri="{FF2B5EF4-FFF2-40B4-BE49-F238E27FC236}">
                            <a16:creationId xmlns:a16="http://schemas.microsoft.com/office/drawing/2014/main" id="{85CE44B1-C977-D8EC-1A21-A400DBDE3E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70040" y="4148920"/>
                      <a:ext cx="1440" cy="9000"/>
                    </p14:xfrm>
                  </p:contentPart>
                </mc:Choice>
                <mc:Fallback xmlns="">
                  <p:pic>
                    <p:nvPicPr>
                      <p:cNvPr id="201" name="Ink 200">
                        <a:extLst>
                          <a:ext uri="{FF2B5EF4-FFF2-40B4-BE49-F238E27FC236}">
                            <a16:creationId xmlns:a16="http://schemas.microsoft.com/office/drawing/2014/main" id="{85CE44B1-C977-D8EC-1A21-A400DBDE3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9161040" y="4140280"/>
                        <a:ext cx="1908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7">
                    <p14:nvContentPartPr>
                      <p14:cNvPr id="202" name="Ink 201">
                        <a:extLst>
                          <a:ext uri="{FF2B5EF4-FFF2-40B4-BE49-F238E27FC236}">
                            <a16:creationId xmlns:a16="http://schemas.microsoft.com/office/drawing/2014/main" id="{981DE5F4-DA4D-D765-5E2B-AE1A6FCDF4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75800" y="4277800"/>
                      <a:ext cx="1440" cy="6120"/>
                    </p14:xfrm>
                  </p:contentPart>
                </mc:Choice>
                <mc:Fallback xmlns="">
                  <p:pic>
                    <p:nvPicPr>
                      <p:cNvPr id="202" name="Ink 201">
                        <a:extLst>
                          <a:ext uri="{FF2B5EF4-FFF2-40B4-BE49-F238E27FC236}">
                            <a16:creationId xmlns:a16="http://schemas.microsoft.com/office/drawing/2014/main" id="{981DE5F4-DA4D-D765-5E2B-AE1A6FCDF4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9167160" y="4268800"/>
                        <a:ext cx="19080" cy="2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43DAA840-26B7-F710-7387-F7BF8065D266}"/>
                  </a:ext>
                </a:extLst>
              </p:cNvPr>
              <p:cNvSpPr txBox="1"/>
              <p:nvPr/>
            </p:nvSpPr>
            <p:spPr>
              <a:xfrm>
                <a:off x="7956611" y="6519320"/>
                <a:ext cx="2759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IQR</a:t>
                </a:r>
                <a:r>
                  <a:rPr lang="en-US" dirty="0"/>
                  <a:t> = </a:t>
                </a:r>
                <a:r>
                  <a:rPr lang="en-US" dirty="0">
                    <a:solidFill>
                      <a:srgbClr val="FF1D92"/>
                    </a:solidFill>
                  </a:rPr>
                  <a:t>Q3</a:t>
                </a:r>
                <a:r>
                  <a:rPr lang="en-US" dirty="0"/>
                  <a:t> – </a:t>
                </a:r>
                <a:r>
                  <a:rPr lang="en-US" dirty="0">
                    <a:solidFill>
                      <a:srgbClr val="7030A0"/>
                    </a:solidFill>
                  </a:rPr>
                  <a:t>Q1</a:t>
                </a:r>
                <a:r>
                  <a:rPr lang="en-US" dirty="0"/>
                  <a:t> = </a:t>
                </a:r>
                <a:r>
                  <a:rPr lang="en-US" dirty="0">
                    <a:solidFill>
                      <a:srgbClr val="FF1D92"/>
                    </a:solidFill>
                  </a:rPr>
                  <a:t>15</a:t>
                </a:r>
                <a:r>
                  <a:rPr lang="en-US" dirty="0"/>
                  <a:t> – </a:t>
                </a:r>
                <a:r>
                  <a:rPr lang="en-US" dirty="0">
                    <a:solidFill>
                      <a:srgbClr val="7030A0"/>
                    </a:solidFill>
                  </a:rPr>
                  <a:t>10</a:t>
                </a:r>
                <a:r>
                  <a:rPr lang="en-US" dirty="0"/>
                  <a:t> = </a:t>
                </a:r>
                <a:r>
                  <a:rPr lang="en-US" dirty="0">
                    <a:solidFill>
                      <a:schemeClr val="accent4"/>
                    </a:solidFill>
                  </a:rPr>
                  <a:t>5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FFC2ACE-ABBD-09B7-CF78-C0B200198CEE}"/>
                    </a:ext>
                  </a:extLst>
                </p14:cNvPr>
                <p14:cNvContentPartPr/>
                <p14:nvPr/>
              </p14:nvContentPartPr>
              <p14:xfrm>
                <a:off x="9549140" y="6077233"/>
                <a:ext cx="261000" cy="215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FFC2ACE-ABBD-09B7-CF78-C0B200198CE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540500" y="6068593"/>
                  <a:ext cx="2786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310129B-B09C-6607-3EAF-C0C323CAE4DA}"/>
                    </a:ext>
                  </a:extLst>
                </p14:cNvPr>
                <p14:cNvContentPartPr/>
                <p14:nvPr/>
              </p14:nvContentPartPr>
              <p14:xfrm>
                <a:off x="8646714" y="6123235"/>
                <a:ext cx="219600" cy="229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310129B-B09C-6607-3EAF-C0C323CAE4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37714" y="6114235"/>
                  <a:ext cx="237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ED2A117-D6E6-B317-5B9A-F283F24FCA0F}"/>
                    </a:ext>
                  </a:extLst>
                </p14:cNvPr>
                <p14:cNvContentPartPr/>
                <p14:nvPr/>
              </p14:nvContentPartPr>
              <p14:xfrm>
                <a:off x="8851800" y="6361569"/>
                <a:ext cx="736200" cy="640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ED2A117-D6E6-B317-5B9A-F283F24FCA0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42800" y="6352569"/>
                  <a:ext cx="753840" cy="8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58551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{BEF113D2-4D2C-CE4F-B1E7-F176D3D8015E}tf16401369</Template>
  <TotalTime>3666</TotalTime>
  <Words>6456</Words>
  <Application>Microsoft Macintosh PowerPoint</Application>
  <PresentationFormat>Widescreen</PresentationFormat>
  <Paragraphs>852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Still working on it…</vt:lpstr>
      <vt:lpstr>Unit 3, Day 2 - Outline </vt:lpstr>
      <vt:lpstr>Measures of Variation: Intro</vt:lpstr>
      <vt:lpstr>Range</vt:lpstr>
      <vt:lpstr>Standard Deviation</vt:lpstr>
      <vt:lpstr>Variance</vt:lpstr>
      <vt:lpstr>LCQ: Standard Deviation and Variance</vt:lpstr>
      <vt:lpstr>LCQ: SD and Variance</vt:lpstr>
      <vt:lpstr>IQR</vt:lpstr>
      <vt:lpstr>LCQ: IQR</vt:lpstr>
      <vt:lpstr>LCQ: IQR</vt:lpstr>
      <vt:lpstr>Best Measure of Variation</vt:lpstr>
      <vt:lpstr>IMPORTANT LCQ: Best Measure of Variation</vt:lpstr>
      <vt:lpstr>Center and Spread: When to Report Which</vt:lpstr>
      <vt:lpstr>LCQ / Example: SD of Grouped Data</vt:lpstr>
      <vt:lpstr>LCQ / Example: SD of Grouped Data</vt:lpstr>
      <vt:lpstr>Normal Distribution</vt:lpstr>
      <vt:lpstr>Bell-Shaped</vt:lpstr>
      <vt:lpstr>Empirical Rule Motivation</vt:lpstr>
      <vt:lpstr>PowerPoint Presentation</vt:lpstr>
      <vt:lpstr>Empirical Rule: Examples for within 1 SD</vt:lpstr>
      <vt:lpstr>Example 1 – the Empirical Rule</vt:lpstr>
      <vt:lpstr>Example 1 Solution</vt:lpstr>
      <vt:lpstr>Example 1 Solution</vt:lpstr>
      <vt:lpstr>LCQ: Empirical Rule</vt:lpstr>
      <vt:lpstr>LCQ: Empirical Rule</vt:lpstr>
      <vt:lpstr>Percentiles</vt:lpstr>
      <vt:lpstr>Quartiles and IQR</vt:lpstr>
      <vt:lpstr>LCQ: Percentiles and Quartiles</vt:lpstr>
      <vt:lpstr>LCQ: Percentiles and Quartiles</vt:lpstr>
      <vt:lpstr>Outliers via Boxplots</vt:lpstr>
      <vt:lpstr>LCQ: Outliers via Boxplots</vt:lpstr>
      <vt:lpstr>LCQ: Outliers via Boxplots</vt:lpstr>
      <vt:lpstr>LCQ: Review</vt:lpstr>
      <vt:lpstr>LCQ: Review</vt:lpstr>
      <vt:lpstr>How to compare values on different scales??</vt:lpstr>
      <vt:lpstr>Z-Scores Example</vt:lpstr>
      <vt:lpstr>Z-Scores Example</vt:lpstr>
      <vt:lpstr>Z-Scores</vt:lpstr>
      <vt:lpstr>LCQ: Z-scores</vt:lpstr>
      <vt:lpstr>LCQ: Z-scores</vt:lpstr>
      <vt:lpstr>Z-Scores and Standard Normal Curve</vt:lpstr>
      <vt:lpstr>PowerPoint Presentation</vt:lpstr>
      <vt:lpstr>LCQ: Summary</vt:lpstr>
      <vt:lpstr>LCQ: Summary</vt:lpstr>
      <vt:lpstr>LCQ: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Gearhart, Colton Mr.</dc:creator>
  <cp:lastModifiedBy>Colton Gearhart</cp:lastModifiedBy>
  <cp:revision>80</cp:revision>
  <dcterms:created xsi:type="dcterms:W3CDTF">2022-01-21T06:38:27Z</dcterms:created>
  <dcterms:modified xsi:type="dcterms:W3CDTF">2023-10-29T21:50:22Z</dcterms:modified>
</cp:coreProperties>
</file>